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2.xml" ContentType="application/vnd.openxmlformats-officedocument.customXmlProperties+xml"/>
  <Override PartName="/customXml/itemProps1.xml" ContentType="application/vnd.openxmlformats-officedocument.customXmlProperti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43891200" cy="32918400"/>
  <p:notesSz cx="6858000" cy="9144000"/>
  <p:defaultTextStyle>
    <a:defPPr>
      <a:defRPr lang="en-US"/>
    </a:defPPr>
    <a:lvl1pPr algn="l" rtl="0" fontAlgn="base">
      <a:spcBef>
        <a:spcPct val="0"/>
      </a:spcBef>
      <a:spcAft>
        <a:spcPct val="0"/>
      </a:spcAft>
      <a:defRPr sz="4800" kern="1200">
        <a:solidFill>
          <a:schemeClr val="tx1"/>
        </a:solidFill>
        <a:latin typeface="Verdana" panose="020B0604030504040204" pitchFamily="34" charset="0"/>
        <a:ea typeface="+mn-ea"/>
        <a:cs typeface="+mn-cs"/>
      </a:defRPr>
    </a:lvl1pPr>
    <a:lvl2pPr marL="457200" algn="l" rtl="0" fontAlgn="base">
      <a:spcBef>
        <a:spcPct val="0"/>
      </a:spcBef>
      <a:spcAft>
        <a:spcPct val="0"/>
      </a:spcAft>
      <a:defRPr sz="4800" kern="1200">
        <a:solidFill>
          <a:schemeClr val="tx1"/>
        </a:solidFill>
        <a:latin typeface="Verdana" panose="020B0604030504040204" pitchFamily="34" charset="0"/>
        <a:ea typeface="+mn-ea"/>
        <a:cs typeface="+mn-cs"/>
      </a:defRPr>
    </a:lvl2pPr>
    <a:lvl3pPr marL="914400" algn="l" rtl="0" fontAlgn="base">
      <a:spcBef>
        <a:spcPct val="0"/>
      </a:spcBef>
      <a:spcAft>
        <a:spcPct val="0"/>
      </a:spcAft>
      <a:defRPr sz="4800" kern="1200">
        <a:solidFill>
          <a:schemeClr val="tx1"/>
        </a:solidFill>
        <a:latin typeface="Verdana" panose="020B0604030504040204" pitchFamily="34" charset="0"/>
        <a:ea typeface="+mn-ea"/>
        <a:cs typeface="+mn-cs"/>
      </a:defRPr>
    </a:lvl3pPr>
    <a:lvl4pPr marL="1371600" algn="l" rtl="0" fontAlgn="base">
      <a:spcBef>
        <a:spcPct val="0"/>
      </a:spcBef>
      <a:spcAft>
        <a:spcPct val="0"/>
      </a:spcAft>
      <a:defRPr sz="4800" kern="1200">
        <a:solidFill>
          <a:schemeClr val="tx1"/>
        </a:solidFill>
        <a:latin typeface="Verdana" panose="020B0604030504040204" pitchFamily="34" charset="0"/>
        <a:ea typeface="+mn-ea"/>
        <a:cs typeface="+mn-cs"/>
      </a:defRPr>
    </a:lvl4pPr>
    <a:lvl5pPr marL="1828800" algn="l" rtl="0" fontAlgn="base">
      <a:spcBef>
        <a:spcPct val="0"/>
      </a:spcBef>
      <a:spcAft>
        <a:spcPct val="0"/>
      </a:spcAft>
      <a:defRPr sz="4800" kern="1200">
        <a:solidFill>
          <a:schemeClr val="tx1"/>
        </a:solidFill>
        <a:latin typeface="Verdana" panose="020B0604030504040204" pitchFamily="34" charset="0"/>
        <a:ea typeface="+mn-ea"/>
        <a:cs typeface="+mn-cs"/>
      </a:defRPr>
    </a:lvl5pPr>
    <a:lvl6pPr marL="2286000" algn="l" defTabSz="914400" rtl="0" eaLnBrk="1" latinLnBrk="0" hangingPunct="1">
      <a:defRPr sz="4800" kern="1200">
        <a:solidFill>
          <a:schemeClr val="tx1"/>
        </a:solidFill>
        <a:latin typeface="Verdana" panose="020B0604030504040204" pitchFamily="34" charset="0"/>
        <a:ea typeface="+mn-ea"/>
        <a:cs typeface="+mn-cs"/>
      </a:defRPr>
    </a:lvl6pPr>
    <a:lvl7pPr marL="2743200" algn="l" defTabSz="914400" rtl="0" eaLnBrk="1" latinLnBrk="0" hangingPunct="1">
      <a:defRPr sz="4800" kern="1200">
        <a:solidFill>
          <a:schemeClr val="tx1"/>
        </a:solidFill>
        <a:latin typeface="Verdana" panose="020B0604030504040204" pitchFamily="34" charset="0"/>
        <a:ea typeface="+mn-ea"/>
        <a:cs typeface="+mn-cs"/>
      </a:defRPr>
    </a:lvl7pPr>
    <a:lvl8pPr marL="3200400" algn="l" defTabSz="914400" rtl="0" eaLnBrk="1" latinLnBrk="0" hangingPunct="1">
      <a:defRPr sz="4800" kern="1200">
        <a:solidFill>
          <a:schemeClr val="tx1"/>
        </a:solidFill>
        <a:latin typeface="Verdana" panose="020B0604030504040204" pitchFamily="34" charset="0"/>
        <a:ea typeface="+mn-ea"/>
        <a:cs typeface="+mn-cs"/>
      </a:defRPr>
    </a:lvl8pPr>
    <a:lvl9pPr marL="3657600" algn="l" defTabSz="914400" rtl="0" eaLnBrk="1" latinLnBrk="0" hangingPunct="1">
      <a:defRPr sz="4800"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00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BEA212-93C6-17EA-CBFD-99B66FAB385F}" v="317" dt="2022-07-25T15:37:52.8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26" d="100"/>
          <a:sy n="26" d="100"/>
        </p:scale>
        <p:origin x="1338" y="168"/>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openxmlformats.org/officeDocument/2006/relationships/customXml" Target="../customXml/item4.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a:t>Click to edit Master title style</a:t>
            </a:r>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87E19DA-3B15-B943-31B4-592A89DD0AEB}"/>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3E35CE06-F8F6-FF12-3090-7310A50F3C0C}"/>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B47992D9-B61F-ADB0-9F51-8CE44BE0C6CD}"/>
              </a:ext>
            </a:extLst>
          </p:cNvPr>
          <p:cNvSpPr>
            <a:spLocks noGrp="1" noChangeArrowheads="1"/>
          </p:cNvSpPr>
          <p:nvPr>
            <p:ph type="sldNum" sz="quarter" idx="12"/>
          </p:nvPr>
        </p:nvSpPr>
        <p:spPr>
          <a:ln/>
        </p:spPr>
        <p:txBody>
          <a:bodyPr/>
          <a:lstStyle>
            <a:lvl1pPr>
              <a:defRPr/>
            </a:lvl1pPr>
          </a:lstStyle>
          <a:p>
            <a:fld id="{A7CE8267-1968-423D-86FA-A7EA5687A1F0}" type="slidenum">
              <a:rPr lang="en-US" altLang="en-US"/>
              <a:pPr/>
              <a:t>‹#›</a:t>
            </a:fld>
            <a:endParaRPr lang="en-US" altLang="en-US" dirty="0"/>
          </a:p>
        </p:txBody>
      </p:sp>
    </p:spTree>
    <p:extLst>
      <p:ext uri="{BB962C8B-B14F-4D97-AF65-F5344CB8AC3E}">
        <p14:creationId xmlns:p14="http://schemas.microsoft.com/office/powerpoint/2010/main" val="2518399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E23F969-11CC-84CC-A13D-7E9B7015C91A}"/>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BBA2EF17-5BEB-693C-9A00-71356A75BA83}"/>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F67547AE-B88E-311A-2196-0FB62BE4A352}"/>
              </a:ext>
            </a:extLst>
          </p:cNvPr>
          <p:cNvSpPr>
            <a:spLocks noGrp="1" noChangeArrowheads="1"/>
          </p:cNvSpPr>
          <p:nvPr>
            <p:ph type="sldNum" sz="quarter" idx="12"/>
          </p:nvPr>
        </p:nvSpPr>
        <p:spPr>
          <a:ln/>
        </p:spPr>
        <p:txBody>
          <a:bodyPr/>
          <a:lstStyle>
            <a:lvl1pPr>
              <a:defRPr/>
            </a:lvl1pPr>
          </a:lstStyle>
          <a:p>
            <a:fld id="{C91CB69D-D55F-4A88-9F4F-061FD9039344}" type="slidenum">
              <a:rPr lang="en-US" altLang="en-US"/>
              <a:pPr/>
              <a:t>‹#›</a:t>
            </a:fld>
            <a:endParaRPr lang="en-US" altLang="en-US" dirty="0"/>
          </a:p>
        </p:txBody>
      </p:sp>
    </p:spTree>
    <p:extLst>
      <p:ext uri="{BB962C8B-B14F-4D97-AF65-F5344CB8AC3E}">
        <p14:creationId xmlns:p14="http://schemas.microsoft.com/office/powerpoint/2010/main" val="274979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1317625"/>
            <a:ext cx="9875837" cy="280876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3925" y="1317625"/>
            <a:ext cx="29475113" cy="280876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4E1A289-4FC6-FB77-F491-9D0C336131F6}"/>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B6125E72-5AA5-F8B7-D22B-1C123BA6BA1E}"/>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69613AAE-A3F3-9B5E-9A00-0F6B20274875}"/>
              </a:ext>
            </a:extLst>
          </p:cNvPr>
          <p:cNvSpPr>
            <a:spLocks noGrp="1" noChangeArrowheads="1"/>
          </p:cNvSpPr>
          <p:nvPr>
            <p:ph type="sldNum" sz="quarter" idx="12"/>
          </p:nvPr>
        </p:nvSpPr>
        <p:spPr>
          <a:ln/>
        </p:spPr>
        <p:txBody>
          <a:bodyPr/>
          <a:lstStyle>
            <a:lvl1pPr>
              <a:defRPr/>
            </a:lvl1pPr>
          </a:lstStyle>
          <a:p>
            <a:fld id="{62EA9A99-8765-4FAF-A3BF-2B85A49163C1}" type="slidenum">
              <a:rPr lang="en-US" altLang="en-US"/>
              <a:pPr/>
              <a:t>‹#›</a:t>
            </a:fld>
            <a:endParaRPr lang="en-US" altLang="en-US" dirty="0"/>
          </a:p>
        </p:txBody>
      </p:sp>
    </p:spTree>
    <p:extLst>
      <p:ext uri="{BB962C8B-B14F-4D97-AF65-F5344CB8AC3E}">
        <p14:creationId xmlns:p14="http://schemas.microsoft.com/office/powerpoint/2010/main" val="3894008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E87C0A7-440A-29C1-D957-9307431A6DF5}"/>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4578ED4E-6228-5636-12D1-FF500BF52CDC}"/>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583AEF84-8642-B4C6-BDA9-BF2AFCD3884E}"/>
              </a:ext>
            </a:extLst>
          </p:cNvPr>
          <p:cNvSpPr>
            <a:spLocks noGrp="1" noChangeArrowheads="1"/>
          </p:cNvSpPr>
          <p:nvPr>
            <p:ph type="sldNum" sz="quarter" idx="12"/>
          </p:nvPr>
        </p:nvSpPr>
        <p:spPr>
          <a:ln/>
        </p:spPr>
        <p:txBody>
          <a:bodyPr/>
          <a:lstStyle>
            <a:lvl1pPr>
              <a:defRPr/>
            </a:lvl1pPr>
          </a:lstStyle>
          <a:p>
            <a:fld id="{C9102208-95FC-41A1-B02D-12793BE4370A}" type="slidenum">
              <a:rPr lang="en-US" altLang="en-US"/>
              <a:pPr/>
              <a:t>‹#›</a:t>
            </a:fld>
            <a:endParaRPr lang="en-US" altLang="en-US" dirty="0"/>
          </a:p>
        </p:txBody>
      </p:sp>
    </p:spTree>
    <p:extLst>
      <p:ext uri="{BB962C8B-B14F-4D97-AF65-F5344CB8AC3E}">
        <p14:creationId xmlns:p14="http://schemas.microsoft.com/office/powerpoint/2010/main" val="3700224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BC2E3F0-80DA-25DC-8EC6-9EE2FB767CD2}"/>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E7DB4C57-B875-293C-B3AF-E3F34BD85935}"/>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C542CF1D-7884-E5AF-4ED1-198D1F56729F}"/>
              </a:ext>
            </a:extLst>
          </p:cNvPr>
          <p:cNvSpPr>
            <a:spLocks noGrp="1" noChangeArrowheads="1"/>
          </p:cNvSpPr>
          <p:nvPr>
            <p:ph type="sldNum" sz="quarter" idx="12"/>
          </p:nvPr>
        </p:nvSpPr>
        <p:spPr>
          <a:ln/>
        </p:spPr>
        <p:txBody>
          <a:bodyPr/>
          <a:lstStyle>
            <a:lvl1pPr>
              <a:defRPr/>
            </a:lvl1pPr>
          </a:lstStyle>
          <a:p>
            <a:fld id="{0CC39B4F-8242-482E-A4C8-2B1F90DEA7F7}" type="slidenum">
              <a:rPr lang="en-US" altLang="en-US"/>
              <a:pPr/>
              <a:t>‹#›</a:t>
            </a:fld>
            <a:endParaRPr lang="en-US" altLang="en-US" dirty="0"/>
          </a:p>
        </p:txBody>
      </p:sp>
    </p:spTree>
    <p:extLst>
      <p:ext uri="{BB962C8B-B14F-4D97-AF65-F5344CB8AC3E}">
        <p14:creationId xmlns:p14="http://schemas.microsoft.com/office/powerpoint/2010/main" val="3180887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3925" y="7680325"/>
            <a:ext cx="1967547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0" y="7680325"/>
            <a:ext cx="1967547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4303C4F-60DE-11D8-AA42-DA0F314F860B}"/>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AE1E116B-1210-4D45-C110-FFD7FDB92539}"/>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7FBBC246-6777-126F-5E92-9D85A4CF20B2}"/>
              </a:ext>
            </a:extLst>
          </p:cNvPr>
          <p:cNvSpPr>
            <a:spLocks noGrp="1" noChangeArrowheads="1"/>
          </p:cNvSpPr>
          <p:nvPr>
            <p:ph type="sldNum" sz="quarter" idx="12"/>
          </p:nvPr>
        </p:nvSpPr>
        <p:spPr>
          <a:ln/>
        </p:spPr>
        <p:txBody>
          <a:bodyPr/>
          <a:lstStyle>
            <a:lvl1pPr>
              <a:defRPr/>
            </a:lvl1pPr>
          </a:lstStyle>
          <a:p>
            <a:fld id="{9EA5DC65-7A80-4136-AFF4-26E0BB166E70}" type="slidenum">
              <a:rPr lang="en-US" altLang="en-US"/>
              <a:pPr/>
              <a:t>‹#›</a:t>
            </a:fld>
            <a:endParaRPr lang="en-US" altLang="en-US" dirty="0"/>
          </a:p>
        </p:txBody>
      </p:sp>
    </p:spTree>
    <p:extLst>
      <p:ext uri="{BB962C8B-B14F-4D97-AF65-F5344CB8AC3E}">
        <p14:creationId xmlns:p14="http://schemas.microsoft.com/office/powerpoint/2010/main" val="4145376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C9C2E96-BEE6-1ABC-64E1-539AB1C946C4}"/>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a:extLst>
              <a:ext uri="{FF2B5EF4-FFF2-40B4-BE49-F238E27FC236}">
                <a16:creationId xmlns:a16="http://schemas.microsoft.com/office/drawing/2014/main" id="{4B7E4D68-528F-E950-FFA0-1B020F423E5D}"/>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a:extLst>
              <a:ext uri="{FF2B5EF4-FFF2-40B4-BE49-F238E27FC236}">
                <a16:creationId xmlns:a16="http://schemas.microsoft.com/office/drawing/2014/main" id="{A12838EA-2259-B735-6F72-27CE107E7B60}"/>
              </a:ext>
            </a:extLst>
          </p:cNvPr>
          <p:cNvSpPr>
            <a:spLocks noGrp="1" noChangeArrowheads="1"/>
          </p:cNvSpPr>
          <p:nvPr>
            <p:ph type="sldNum" sz="quarter" idx="12"/>
          </p:nvPr>
        </p:nvSpPr>
        <p:spPr>
          <a:ln/>
        </p:spPr>
        <p:txBody>
          <a:bodyPr/>
          <a:lstStyle>
            <a:lvl1pPr>
              <a:defRPr/>
            </a:lvl1pPr>
          </a:lstStyle>
          <a:p>
            <a:fld id="{FD4DBBD0-0835-4076-B56F-76F7C49B1EF8}" type="slidenum">
              <a:rPr lang="en-US" altLang="en-US"/>
              <a:pPr/>
              <a:t>‹#›</a:t>
            </a:fld>
            <a:endParaRPr lang="en-US" altLang="en-US" dirty="0"/>
          </a:p>
        </p:txBody>
      </p:sp>
    </p:spTree>
    <p:extLst>
      <p:ext uri="{BB962C8B-B14F-4D97-AF65-F5344CB8AC3E}">
        <p14:creationId xmlns:p14="http://schemas.microsoft.com/office/powerpoint/2010/main" val="45906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8FF5D5F-DC3D-5AA4-0E1C-6D9E0026E083}"/>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a:extLst>
              <a:ext uri="{FF2B5EF4-FFF2-40B4-BE49-F238E27FC236}">
                <a16:creationId xmlns:a16="http://schemas.microsoft.com/office/drawing/2014/main" id="{6675E337-0C24-A425-E2E4-24AD8791D7D3}"/>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a:extLst>
              <a:ext uri="{FF2B5EF4-FFF2-40B4-BE49-F238E27FC236}">
                <a16:creationId xmlns:a16="http://schemas.microsoft.com/office/drawing/2014/main" id="{02847788-D1A8-CDC4-6C35-208E99E7C778}"/>
              </a:ext>
            </a:extLst>
          </p:cNvPr>
          <p:cNvSpPr>
            <a:spLocks noGrp="1" noChangeArrowheads="1"/>
          </p:cNvSpPr>
          <p:nvPr>
            <p:ph type="sldNum" sz="quarter" idx="12"/>
          </p:nvPr>
        </p:nvSpPr>
        <p:spPr>
          <a:ln/>
        </p:spPr>
        <p:txBody>
          <a:bodyPr/>
          <a:lstStyle>
            <a:lvl1pPr>
              <a:defRPr/>
            </a:lvl1pPr>
          </a:lstStyle>
          <a:p>
            <a:fld id="{4F5E29E8-3C0A-4ADD-A4E9-DACDBF87BAE6}" type="slidenum">
              <a:rPr lang="en-US" altLang="en-US"/>
              <a:pPr/>
              <a:t>‹#›</a:t>
            </a:fld>
            <a:endParaRPr lang="en-US" altLang="en-US" dirty="0"/>
          </a:p>
        </p:txBody>
      </p:sp>
    </p:spTree>
    <p:extLst>
      <p:ext uri="{BB962C8B-B14F-4D97-AF65-F5344CB8AC3E}">
        <p14:creationId xmlns:p14="http://schemas.microsoft.com/office/powerpoint/2010/main" val="545754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54DE81C-829C-5E9E-D3D7-C00FD8C64ADD}"/>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a:extLst>
              <a:ext uri="{FF2B5EF4-FFF2-40B4-BE49-F238E27FC236}">
                <a16:creationId xmlns:a16="http://schemas.microsoft.com/office/drawing/2014/main" id="{15DBB2D5-4A53-D9EE-50A0-8F6DD3049A17}"/>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a:extLst>
              <a:ext uri="{FF2B5EF4-FFF2-40B4-BE49-F238E27FC236}">
                <a16:creationId xmlns:a16="http://schemas.microsoft.com/office/drawing/2014/main" id="{3246D23D-19DF-B253-0769-5840278550D4}"/>
              </a:ext>
            </a:extLst>
          </p:cNvPr>
          <p:cNvSpPr>
            <a:spLocks noGrp="1" noChangeArrowheads="1"/>
          </p:cNvSpPr>
          <p:nvPr>
            <p:ph type="sldNum" sz="quarter" idx="12"/>
          </p:nvPr>
        </p:nvSpPr>
        <p:spPr>
          <a:ln/>
        </p:spPr>
        <p:txBody>
          <a:bodyPr/>
          <a:lstStyle>
            <a:lvl1pPr>
              <a:defRPr/>
            </a:lvl1pPr>
          </a:lstStyle>
          <a:p>
            <a:fld id="{847D9252-7D50-415A-861B-F70708D9731D}" type="slidenum">
              <a:rPr lang="en-US" altLang="en-US"/>
              <a:pPr/>
              <a:t>‹#›</a:t>
            </a:fld>
            <a:endParaRPr lang="en-US" altLang="en-US" dirty="0"/>
          </a:p>
        </p:txBody>
      </p:sp>
    </p:spTree>
    <p:extLst>
      <p:ext uri="{BB962C8B-B14F-4D97-AF65-F5344CB8AC3E}">
        <p14:creationId xmlns:p14="http://schemas.microsoft.com/office/powerpoint/2010/main" val="2366628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6C762A2-DAB9-A319-B599-F82B15A82433}"/>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2098B14C-573A-AD01-041B-E79ED49E8300}"/>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E9CDD4AF-66BA-C16B-2C00-2B74A51FD837}"/>
              </a:ext>
            </a:extLst>
          </p:cNvPr>
          <p:cNvSpPr>
            <a:spLocks noGrp="1" noChangeArrowheads="1"/>
          </p:cNvSpPr>
          <p:nvPr>
            <p:ph type="sldNum" sz="quarter" idx="12"/>
          </p:nvPr>
        </p:nvSpPr>
        <p:spPr>
          <a:ln/>
        </p:spPr>
        <p:txBody>
          <a:bodyPr/>
          <a:lstStyle>
            <a:lvl1pPr>
              <a:defRPr/>
            </a:lvl1pPr>
          </a:lstStyle>
          <a:p>
            <a:fld id="{FEA392A4-0091-42F2-81C4-F6AE1B2CA4E5}" type="slidenum">
              <a:rPr lang="en-US" altLang="en-US"/>
              <a:pPr/>
              <a:t>‹#›</a:t>
            </a:fld>
            <a:endParaRPr lang="en-US" altLang="en-US" dirty="0"/>
          </a:p>
        </p:txBody>
      </p:sp>
    </p:spTree>
    <p:extLst>
      <p:ext uri="{BB962C8B-B14F-4D97-AF65-F5344CB8AC3E}">
        <p14:creationId xmlns:p14="http://schemas.microsoft.com/office/powerpoint/2010/main" val="371287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1B58E04-49B6-A2EB-18BC-0E5FE9B4B2C0}"/>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BB72625C-7D76-389E-4D8D-88707E6C3A80}"/>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42B2E596-3E1B-1E69-D662-8494CDE2D1A3}"/>
              </a:ext>
            </a:extLst>
          </p:cNvPr>
          <p:cNvSpPr>
            <a:spLocks noGrp="1" noChangeArrowheads="1"/>
          </p:cNvSpPr>
          <p:nvPr>
            <p:ph type="sldNum" sz="quarter" idx="12"/>
          </p:nvPr>
        </p:nvSpPr>
        <p:spPr>
          <a:ln/>
        </p:spPr>
        <p:txBody>
          <a:bodyPr/>
          <a:lstStyle>
            <a:lvl1pPr>
              <a:defRPr/>
            </a:lvl1pPr>
          </a:lstStyle>
          <a:p>
            <a:fld id="{6D203C8B-029C-4756-86F3-CD5095A8FE0B}" type="slidenum">
              <a:rPr lang="en-US" altLang="en-US"/>
              <a:pPr/>
              <a:t>‹#›</a:t>
            </a:fld>
            <a:endParaRPr lang="en-US" altLang="en-US" dirty="0"/>
          </a:p>
        </p:txBody>
      </p:sp>
    </p:spTree>
    <p:extLst>
      <p:ext uri="{BB962C8B-B14F-4D97-AF65-F5344CB8AC3E}">
        <p14:creationId xmlns:p14="http://schemas.microsoft.com/office/powerpoint/2010/main" val="3194527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59C1C5A-891A-7B4F-34CF-22CA396AD7D5}"/>
              </a:ext>
            </a:extLst>
          </p:cNvPr>
          <p:cNvSpPr>
            <a:spLocks noGrp="1" noChangeArrowheads="1"/>
          </p:cNvSpPr>
          <p:nvPr>
            <p:ph type="title"/>
          </p:nvPr>
        </p:nvSpPr>
        <p:spPr bwMode="auto">
          <a:xfrm>
            <a:off x="2193925" y="1317625"/>
            <a:ext cx="395033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12" tIns="219456" rIns="438912" bIns="219456"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50441AE-48C8-F51A-4BC0-9F178391E140}"/>
              </a:ext>
            </a:extLst>
          </p:cNvPr>
          <p:cNvSpPr>
            <a:spLocks noGrp="1" noChangeArrowheads="1"/>
          </p:cNvSpPr>
          <p:nvPr>
            <p:ph type="body" idx="1"/>
          </p:nvPr>
        </p:nvSpPr>
        <p:spPr bwMode="auto">
          <a:xfrm>
            <a:off x="2193925" y="7680325"/>
            <a:ext cx="39503350" cy="2172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12" tIns="219456" rIns="438912" bIns="21945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704C174-58D2-11D1-CDAF-16413D453D9E}"/>
              </a:ext>
            </a:extLst>
          </p:cNvPr>
          <p:cNvSpPr>
            <a:spLocks noGrp="1" noChangeArrowheads="1"/>
          </p:cNvSpPr>
          <p:nvPr>
            <p:ph type="dt" sz="half" idx="2"/>
          </p:nvPr>
        </p:nvSpPr>
        <p:spPr bwMode="auto">
          <a:xfrm>
            <a:off x="2193925" y="29976763"/>
            <a:ext cx="10242550" cy="2286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defRPr sz="6700" smtClean="0">
                <a:latin typeface="Arial" charset="0"/>
              </a:defRPr>
            </a:lvl1pPr>
          </a:lstStyle>
          <a:p>
            <a:pPr>
              <a:defRPr/>
            </a:pPr>
            <a:endParaRPr lang="en-US" dirty="0"/>
          </a:p>
        </p:txBody>
      </p:sp>
      <p:sp>
        <p:nvSpPr>
          <p:cNvPr id="1029" name="Rectangle 5">
            <a:extLst>
              <a:ext uri="{FF2B5EF4-FFF2-40B4-BE49-F238E27FC236}">
                <a16:creationId xmlns:a16="http://schemas.microsoft.com/office/drawing/2014/main" id="{69D37897-273D-C9E3-20A3-44844BF9E78F}"/>
              </a:ext>
            </a:extLst>
          </p:cNvPr>
          <p:cNvSpPr>
            <a:spLocks noGrp="1" noChangeArrowheads="1"/>
          </p:cNvSpPr>
          <p:nvPr>
            <p:ph type="ftr" sz="quarter" idx="3"/>
          </p:nvPr>
        </p:nvSpPr>
        <p:spPr bwMode="auto">
          <a:xfrm>
            <a:off x="14995525" y="29976763"/>
            <a:ext cx="13900150" cy="2286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ctr">
              <a:defRPr sz="6700" smtClean="0">
                <a:latin typeface="Arial" charset="0"/>
              </a:defRPr>
            </a:lvl1pPr>
          </a:lstStyle>
          <a:p>
            <a:pPr>
              <a:defRPr/>
            </a:pPr>
            <a:endParaRPr lang="en-US" dirty="0"/>
          </a:p>
        </p:txBody>
      </p:sp>
      <p:sp>
        <p:nvSpPr>
          <p:cNvPr id="1030" name="Rectangle 6">
            <a:extLst>
              <a:ext uri="{FF2B5EF4-FFF2-40B4-BE49-F238E27FC236}">
                <a16:creationId xmlns:a16="http://schemas.microsoft.com/office/drawing/2014/main" id="{6569699C-4DEE-D7F2-3403-4BF6FC6879DC}"/>
              </a:ext>
            </a:extLst>
          </p:cNvPr>
          <p:cNvSpPr>
            <a:spLocks noGrp="1" noChangeArrowheads="1"/>
          </p:cNvSpPr>
          <p:nvPr>
            <p:ph type="sldNum" sz="quarter" idx="4"/>
          </p:nvPr>
        </p:nvSpPr>
        <p:spPr bwMode="auto">
          <a:xfrm>
            <a:off x="31454725" y="29976763"/>
            <a:ext cx="10242550" cy="2286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r">
              <a:defRPr sz="6700">
                <a:latin typeface="Arial" panose="020B0604020202020204" pitchFamily="34" charset="0"/>
              </a:defRPr>
            </a:lvl1pPr>
          </a:lstStyle>
          <a:p>
            <a:fld id="{4FB59CE7-5CBF-482E-8BE5-4FBBCEE611BD}"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eaLnBrk="0" fontAlgn="base" hangingPunct="0">
        <a:spcBef>
          <a:spcPct val="0"/>
        </a:spcBef>
        <a:spcAft>
          <a:spcPct val="0"/>
        </a:spcAft>
        <a:defRPr sz="21100">
          <a:solidFill>
            <a:schemeClr val="tx2"/>
          </a:solidFill>
          <a:latin typeface="+mj-lt"/>
          <a:ea typeface="+mj-ea"/>
          <a:cs typeface="+mj-cs"/>
        </a:defRPr>
      </a:lvl1pPr>
      <a:lvl2pPr algn="ctr" defTabSz="4389438" rtl="0" eaLnBrk="0" fontAlgn="base" hangingPunct="0">
        <a:spcBef>
          <a:spcPct val="0"/>
        </a:spcBef>
        <a:spcAft>
          <a:spcPct val="0"/>
        </a:spcAft>
        <a:defRPr sz="21100">
          <a:solidFill>
            <a:schemeClr val="tx2"/>
          </a:solidFill>
          <a:latin typeface="Arial" charset="0"/>
        </a:defRPr>
      </a:lvl2pPr>
      <a:lvl3pPr algn="ctr" defTabSz="4389438" rtl="0" eaLnBrk="0" fontAlgn="base" hangingPunct="0">
        <a:spcBef>
          <a:spcPct val="0"/>
        </a:spcBef>
        <a:spcAft>
          <a:spcPct val="0"/>
        </a:spcAft>
        <a:defRPr sz="21100">
          <a:solidFill>
            <a:schemeClr val="tx2"/>
          </a:solidFill>
          <a:latin typeface="Arial" charset="0"/>
        </a:defRPr>
      </a:lvl3pPr>
      <a:lvl4pPr algn="ctr" defTabSz="4389438" rtl="0" eaLnBrk="0" fontAlgn="base" hangingPunct="0">
        <a:spcBef>
          <a:spcPct val="0"/>
        </a:spcBef>
        <a:spcAft>
          <a:spcPct val="0"/>
        </a:spcAft>
        <a:defRPr sz="21100">
          <a:solidFill>
            <a:schemeClr val="tx2"/>
          </a:solidFill>
          <a:latin typeface="Arial" charset="0"/>
        </a:defRPr>
      </a:lvl4pPr>
      <a:lvl5pPr algn="ctr" defTabSz="4389438" rtl="0" eaLnBrk="0" fontAlgn="base" hangingPunct="0">
        <a:spcBef>
          <a:spcPct val="0"/>
        </a:spcBef>
        <a:spcAft>
          <a:spcPct val="0"/>
        </a:spcAft>
        <a:defRPr sz="21100">
          <a:solidFill>
            <a:schemeClr val="tx2"/>
          </a:solidFill>
          <a:latin typeface="Arial" charset="0"/>
        </a:defRPr>
      </a:lvl5pPr>
      <a:lvl6pPr marL="457200" algn="ctr" defTabSz="4389438" rtl="0" fontAlgn="base">
        <a:spcBef>
          <a:spcPct val="0"/>
        </a:spcBef>
        <a:spcAft>
          <a:spcPct val="0"/>
        </a:spcAft>
        <a:defRPr sz="21100">
          <a:solidFill>
            <a:schemeClr val="tx2"/>
          </a:solidFill>
          <a:latin typeface="Arial" charset="0"/>
        </a:defRPr>
      </a:lvl6pPr>
      <a:lvl7pPr marL="914400" algn="ctr" defTabSz="4389438" rtl="0" fontAlgn="base">
        <a:spcBef>
          <a:spcPct val="0"/>
        </a:spcBef>
        <a:spcAft>
          <a:spcPct val="0"/>
        </a:spcAft>
        <a:defRPr sz="21100">
          <a:solidFill>
            <a:schemeClr val="tx2"/>
          </a:solidFill>
          <a:latin typeface="Arial" charset="0"/>
        </a:defRPr>
      </a:lvl7pPr>
      <a:lvl8pPr marL="1371600" algn="ctr" defTabSz="4389438" rtl="0" fontAlgn="base">
        <a:spcBef>
          <a:spcPct val="0"/>
        </a:spcBef>
        <a:spcAft>
          <a:spcPct val="0"/>
        </a:spcAft>
        <a:defRPr sz="21100">
          <a:solidFill>
            <a:schemeClr val="tx2"/>
          </a:solidFill>
          <a:latin typeface="Arial" charset="0"/>
        </a:defRPr>
      </a:lvl8pPr>
      <a:lvl9pPr marL="1828800" algn="ctr" defTabSz="4389438" rtl="0" fontAlgn="base">
        <a:spcBef>
          <a:spcPct val="0"/>
        </a:spcBef>
        <a:spcAft>
          <a:spcPct val="0"/>
        </a:spcAft>
        <a:defRPr sz="21100">
          <a:solidFill>
            <a:schemeClr val="tx2"/>
          </a:solidFill>
          <a:latin typeface="Arial" charset="0"/>
        </a:defRPr>
      </a:lvl9pPr>
    </p:titleStyle>
    <p:bodyStyle>
      <a:lvl1pPr marL="1646238" indent="-1646238" algn="l" defTabSz="4389438" rtl="0" eaLnBrk="0" fontAlgn="base" hangingPunct="0">
        <a:spcBef>
          <a:spcPct val="20000"/>
        </a:spcBef>
        <a:spcAft>
          <a:spcPct val="0"/>
        </a:spcAft>
        <a:buChar char="•"/>
        <a:defRPr sz="15400">
          <a:solidFill>
            <a:schemeClr val="tx1"/>
          </a:solidFill>
          <a:latin typeface="+mn-lt"/>
          <a:ea typeface="+mn-ea"/>
          <a:cs typeface="+mn-cs"/>
        </a:defRPr>
      </a:lvl1pPr>
      <a:lvl2pPr marL="3565525" indent="-1371600" algn="l" defTabSz="4389438" rtl="0" eaLnBrk="0" fontAlgn="base" hangingPunct="0">
        <a:spcBef>
          <a:spcPct val="20000"/>
        </a:spcBef>
        <a:spcAft>
          <a:spcPct val="0"/>
        </a:spcAft>
        <a:buChar char="–"/>
        <a:defRPr sz="13400">
          <a:solidFill>
            <a:schemeClr val="tx1"/>
          </a:solidFill>
          <a:latin typeface="+mn-lt"/>
        </a:defRPr>
      </a:lvl2pPr>
      <a:lvl3pPr marL="5486400" indent="-1096963" algn="l" defTabSz="4389438" rtl="0" eaLnBrk="0" fontAlgn="base" hangingPunct="0">
        <a:spcBef>
          <a:spcPct val="20000"/>
        </a:spcBef>
        <a:spcAft>
          <a:spcPct val="0"/>
        </a:spcAft>
        <a:buChar char="•"/>
        <a:defRPr sz="11500">
          <a:solidFill>
            <a:schemeClr val="tx1"/>
          </a:solidFill>
          <a:latin typeface="+mn-lt"/>
        </a:defRPr>
      </a:lvl3pPr>
      <a:lvl4pPr marL="7680325" indent="-1096963" algn="l" defTabSz="4389438" rtl="0" eaLnBrk="0" fontAlgn="base" hangingPunct="0">
        <a:spcBef>
          <a:spcPct val="20000"/>
        </a:spcBef>
        <a:spcAft>
          <a:spcPct val="0"/>
        </a:spcAft>
        <a:buChar char="–"/>
        <a:defRPr sz="9600">
          <a:solidFill>
            <a:schemeClr val="tx1"/>
          </a:solidFill>
          <a:latin typeface="+mn-lt"/>
        </a:defRPr>
      </a:lvl4pPr>
      <a:lvl5pPr marL="9875838" indent="-1096963" algn="l" defTabSz="4389438" rtl="0" eaLnBrk="0" fontAlgn="base" hangingPunct="0">
        <a:spcBef>
          <a:spcPct val="20000"/>
        </a:spcBef>
        <a:spcAft>
          <a:spcPct val="0"/>
        </a:spcAft>
        <a:buChar char="»"/>
        <a:defRPr sz="9600">
          <a:solidFill>
            <a:schemeClr val="tx1"/>
          </a:solidFill>
          <a:latin typeface="+mn-lt"/>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8" descr="red_banner_landscape.jpg">
            <a:extLst>
              <a:ext uri="{FF2B5EF4-FFF2-40B4-BE49-F238E27FC236}">
                <a16:creationId xmlns:a16="http://schemas.microsoft.com/office/drawing/2014/main" id="{0D304DDB-119A-E931-A716-2DB840E695D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891200" cy="630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AutoShape 4">
            <a:extLst>
              <a:ext uri="{FF2B5EF4-FFF2-40B4-BE49-F238E27FC236}">
                <a16:creationId xmlns:a16="http://schemas.microsoft.com/office/drawing/2014/main" id="{7B777423-269D-1AF8-9D8F-78BFD6BB166D}"/>
              </a:ext>
            </a:extLst>
          </p:cNvPr>
          <p:cNvSpPr>
            <a:spLocks noChangeArrowheads="1"/>
          </p:cNvSpPr>
          <p:nvPr/>
        </p:nvSpPr>
        <p:spPr bwMode="auto">
          <a:xfrm>
            <a:off x="1143000" y="17373600"/>
            <a:ext cx="9296400" cy="14249400"/>
          </a:xfrm>
          <a:prstGeom prst="roundRect">
            <a:avLst>
              <a:gd name="adj" fmla="val 1759"/>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r>
              <a:rPr lang="en-US" altLang="en-US" sz="8600" dirty="0">
                <a:latin typeface="Arial" panose="020B0604020202020204" pitchFamily="34" charset="0"/>
              </a:rPr>
              <a:t> </a:t>
            </a:r>
          </a:p>
        </p:txBody>
      </p:sp>
      <p:sp>
        <p:nvSpPr>
          <p:cNvPr id="2052" name="AutoShape 6">
            <a:extLst>
              <a:ext uri="{FF2B5EF4-FFF2-40B4-BE49-F238E27FC236}">
                <a16:creationId xmlns:a16="http://schemas.microsoft.com/office/drawing/2014/main" id="{3E6523B5-9072-63C4-E944-D3C4F1071853}"/>
              </a:ext>
            </a:extLst>
          </p:cNvPr>
          <p:cNvSpPr>
            <a:spLocks noChangeArrowheads="1"/>
          </p:cNvSpPr>
          <p:nvPr/>
        </p:nvSpPr>
        <p:spPr bwMode="auto">
          <a:xfrm>
            <a:off x="1143000" y="7543799"/>
            <a:ext cx="9296400" cy="8993141"/>
          </a:xfrm>
          <a:prstGeom prst="roundRect">
            <a:avLst>
              <a:gd name="adj" fmla="val 1759"/>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r>
              <a:rPr lang="en-US" altLang="en-US" sz="8600" dirty="0">
                <a:latin typeface="Arial" panose="020B0604020202020204" pitchFamily="34" charset="0"/>
              </a:rPr>
              <a:t> </a:t>
            </a:r>
          </a:p>
        </p:txBody>
      </p:sp>
      <p:sp>
        <p:nvSpPr>
          <p:cNvPr id="2053" name="AutoShape 7">
            <a:extLst>
              <a:ext uri="{FF2B5EF4-FFF2-40B4-BE49-F238E27FC236}">
                <a16:creationId xmlns:a16="http://schemas.microsoft.com/office/drawing/2014/main" id="{71527118-4021-A43B-B05E-3E1339961B03}"/>
              </a:ext>
            </a:extLst>
          </p:cNvPr>
          <p:cNvSpPr>
            <a:spLocks noChangeArrowheads="1"/>
          </p:cNvSpPr>
          <p:nvPr/>
        </p:nvSpPr>
        <p:spPr bwMode="auto">
          <a:xfrm>
            <a:off x="11887200" y="7543800"/>
            <a:ext cx="9296400" cy="24079200"/>
          </a:xfrm>
          <a:prstGeom prst="roundRect">
            <a:avLst>
              <a:gd name="adj" fmla="val 1759"/>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r>
              <a:rPr lang="en-US" altLang="en-US" sz="8600" dirty="0">
                <a:latin typeface="Arial" panose="020B0604020202020204" pitchFamily="34" charset="0"/>
              </a:rPr>
              <a:t> </a:t>
            </a:r>
          </a:p>
        </p:txBody>
      </p:sp>
      <p:sp>
        <p:nvSpPr>
          <p:cNvPr id="2054" name="AutoShape 8">
            <a:extLst>
              <a:ext uri="{FF2B5EF4-FFF2-40B4-BE49-F238E27FC236}">
                <a16:creationId xmlns:a16="http://schemas.microsoft.com/office/drawing/2014/main" id="{1491DE6D-01BE-C460-3470-A27FC9C95C5A}"/>
              </a:ext>
            </a:extLst>
          </p:cNvPr>
          <p:cNvSpPr>
            <a:spLocks noChangeArrowheads="1"/>
          </p:cNvSpPr>
          <p:nvPr/>
        </p:nvSpPr>
        <p:spPr bwMode="auto">
          <a:xfrm>
            <a:off x="22631400" y="7543800"/>
            <a:ext cx="9296400" cy="24079200"/>
          </a:xfrm>
          <a:prstGeom prst="roundRect">
            <a:avLst>
              <a:gd name="adj" fmla="val 1759"/>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r>
              <a:rPr lang="en-US" altLang="en-US" sz="8600" dirty="0">
                <a:latin typeface="Arial" panose="020B0604020202020204" pitchFamily="34" charset="0"/>
              </a:rPr>
              <a:t> </a:t>
            </a:r>
          </a:p>
        </p:txBody>
      </p:sp>
      <p:sp>
        <p:nvSpPr>
          <p:cNvPr id="2055" name="AutoShape 9">
            <a:extLst>
              <a:ext uri="{FF2B5EF4-FFF2-40B4-BE49-F238E27FC236}">
                <a16:creationId xmlns:a16="http://schemas.microsoft.com/office/drawing/2014/main" id="{DFF18C3D-1FE8-E275-B3D5-F0390688A5FC}"/>
              </a:ext>
            </a:extLst>
          </p:cNvPr>
          <p:cNvSpPr>
            <a:spLocks noChangeArrowheads="1"/>
          </p:cNvSpPr>
          <p:nvPr/>
        </p:nvSpPr>
        <p:spPr bwMode="auto">
          <a:xfrm>
            <a:off x="33299400" y="7543800"/>
            <a:ext cx="9296400" cy="9753600"/>
          </a:xfrm>
          <a:prstGeom prst="roundRect">
            <a:avLst>
              <a:gd name="adj" fmla="val 1759"/>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r>
              <a:rPr lang="en-US" altLang="en-US" sz="8600" dirty="0">
                <a:latin typeface="Arial" panose="020B0604020202020204" pitchFamily="34" charset="0"/>
              </a:rPr>
              <a:t> </a:t>
            </a:r>
          </a:p>
        </p:txBody>
      </p:sp>
      <p:sp>
        <p:nvSpPr>
          <p:cNvPr id="2056" name="AutoShape 10">
            <a:extLst>
              <a:ext uri="{FF2B5EF4-FFF2-40B4-BE49-F238E27FC236}">
                <a16:creationId xmlns:a16="http://schemas.microsoft.com/office/drawing/2014/main" id="{0F4AE002-B7D5-32E5-68EB-58FD26390CC3}"/>
              </a:ext>
            </a:extLst>
          </p:cNvPr>
          <p:cNvSpPr>
            <a:spLocks noChangeArrowheads="1"/>
          </p:cNvSpPr>
          <p:nvPr/>
        </p:nvSpPr>
        <p:spPr bwMode="auto">
          <a:xfrm>
            <a:off x="33261300" y="17754467"/>
            <a:ext cx="9296400" cy="8997652"/>
          </a:xfrm>
          <a:prstGeom prst="roundRect">
            <a:avLst>
              <a:gd name="adj" fmla="val 1759"/>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r>
              <a:rPr lang="en-US" altLang="en-US" sz="8600" dirty="0">
                <a:latin typeface="Arial" panose="020B0604020202020204" pitchFamily="34" charset="0"/>
              </a:rPr>
              <a:t> </a:t>
            </a:r>
          </a:p>
        </p:txBody>
      </p:sp>
      <p:sp>
        <p:nvSpPr>
          <p:cNvPr id="2057" name="AutoShape 11">
            <a:extLst>
              <a:ext uri="{FF2B5EF4-FFF2-40B4-BE49-F238E27FC236}">
                <a16:creationId xmlns:a16="http://schemas.microsoft.com/office/drawing/2014/main" id="{F506933A-24EF-7F25-6AF2-BEBEF619E875}"/>
              </a:ext>
            </a:extLst>
          </p:cNvPr>
          <p:cNvSpPr>
            <a:spLocks noChangeArrowheads="1"/>
          </p:cNvSpPr>
          <p:nvPr/>
        </p:nvSpPr>
        <p:spPr bwMode="auto">
          <a:xfrm>
            <a:off x="33299400" y="27203400"/>
            <a:ext cx="9296400" cy="4419600"/>
          </a:xfrm>
          <a:prstGeom prst="roundRect">
            <a:avLst>
              <a:gd name="adj" fmla="val 1759"/>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r>
              <a:rPr lang="en-US" altLang="en-US" sz="8600" dirty="0">
                <a:latin typeface="Arial" panose="020B0604020202020204" pitchFamily="34" charset="0"/>
              </a:rPr>
              <a:t> </a:t>
            </a:r>
          </a:p>
        </p:txBody>
      </p:sp>
      <p:sp>
        <p:nvSpPr>
          <p:cNvPr id="2058" name="Line 17">
            <a:extLst>
              <a:ext uri="{FF2B5EF4-FFF2-40B4-BE49-F238E27FC236}">
                <a16:creationId xmlns:a16="http://schemas.microsoft.com/office/drawing/2014/main" id="{13C907CD-DC48-9AA4-CD4B-912C48EF5884}"/>
              </a:ext>
            </a:extLst>
          </p:cNvPr>
          <p:cNvSpPr>
            <a:spLocks noChangeShapeType="1"/>
          </p:cNvSpPr>
          <p:nvPr/>
        </p:nvSpPr>
        <p:spPr bwMode="auto">
          <a:xfrm>
            <a:off x="1143000" y="18532265"/>
            <a:ext cx="9296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59" name="Line 18">
            <a:extLst>
              <a:ext uri="{FF2B5EF4-FFF2-40B4-BE49-F238E27FC236}">
                <a16:creationId xmlns:a16="http://schemas.microsoft.com/office/drawing/2014/main" id="{E3A00C24-CF6D-92FB-AA92-791C134FF107}"/>
              </a:ext>
            </a:extLst>
          </p:cNvPr>
          <p:cNvSpPr>
            <a:spLocks noChangeShapeType="1"/>
          </p:cNvSpPr>
          <p:nvPr/>
        </p:nvSpPr>
        <p:spPr bwMode="auto">
          <a:xfrm>
            <a:off x="33261300" y="18745067"/>
            <a:ext cx="9296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60" name="Line 19">
            <a:extLst>
              <a:ext uri="{FF2B5EF4-FFF2-40B4-BE49-F238E27FC236}">
                <a16:creationId xmlns:a16="http://schemas.microsoft.com/office/drawing/2014/main" id="{960A335C-4CBC-A3B9-81A4-BD83DD30678C}"/>
              </a:ext>
            </a:extLst>
          </p:cNvPr>
          <p:cNvSpPr>
            <a:spLocks noChangeShapeType="1"/>
          </p:cNvSpPr>
          <p:nvPr/>
        </p:nvSpPr>
        <p:spPr bwMode="auto">
          <a:xfrm>
            <a:off x="33299400" y="28194000"/>
            <a:ext cx="9296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68" name="Text Box 20">
            <a:extLst>
              <a:ext uri="{FF2B5EF4-FFF2-40B4-BE49-F238E27FC236}">
                <a16:creationId xmlns:a16="http://schemas.microsoft.com/office/drawing/2014/main" id="{79517783-CD01-5C9B-35B2-22A47EC14A99}"/>
              </a:ext>
            </a:extLst>
          </p:cNvPr>
          <p:cNvSpPr txBox="1">
            <a:spLocks noChangeArrowheads="1"/>
          </p:cNvSpPr>
          <p:nvPr/>
        </p:nvSpPr>
        <p:spPr bwMode="auto">
          <a:xfrm>
            <a:off x="9915126" y="1546358"/>
            <a:ext cx="23393400" cy="3047501"/>
          </a:xfrm>
          <a:prstGeom prst="rect">
            <a:avLst/>
          </a:prstGeom>
          <a:noFill/>
          <a:ln w="9525">
            <a:noFill/>
            <a:miter lim="800000"/>
            <a:headEnd/>
            <a:tailEnd/>
          </a:ln>
          <a:effectLst/>
        </p:spPr>
        <p:txBody>
          <a:bodyPr lIns="91440" tIns="45720" rIns="91440" bIns="45720" anchor="t">
            <a:spAutoFit/>
          </a:bodyPr>
          <a:lstStyle/>
          <a:p>
            <a:pPr algn="ctr" defTabSz="4389438">
              <a:lnSpc>
                <a:spcPct val="45000"/>
              </a:lnSpc>
              <a:spcBef>
                <a:spcPct val="50000"/>
              </a:spcBef>
              <a:defRPr/>
            </a:pPr>
            <a:r>
              <a:rPr lang="en-US" sz="13000" b="1" dirty="0">
                <a:solidFill>
                  <a:schemeClr val="bg1"/>
                </a:solidFill>
                <a:latin typeface="+mj-lt"/>
                <a:cs typeface="Arial"/>
              </a:rPr>
              <a:t>CAMAC Repair Bench</a:t>
            </a:r>
          </a:p>
          <a:p>
            <a:pPr algn="ctr" defTabSz="4389438">
              <a:lnSpc>
                <a:spcPct val="45000"/>
              </a:lnSpc>
              <a:spcBef>
                <a:spcPct val="50000"/>
              </a:spcBef>
              <a:defRPr/>
            </a:pPr>
            <a:r>
              <a:rPr lang="en-US" sz="13000" b="1" dirty="0">
                <a:solidFill>
                  <a:schemeClr val="bg1"/>
                </a:solidFill>
                <a:latin typeface="+mj-lt"/>
                <a:cs typeface="Arial"/>
              </a:rPr>
              <a:t> Modernization</a:t>
            </a:r>
          </a:p>
        </p:txBody>
      </p:sp>
      <p:sp>
        <p:nvSpPr>
          <p:cNvPr id="2069" name="Text Box 21">
            <a:extLst>
              <a:ext uri="{FF2B5EF4-FFF2-40B4-BE49-F238E27FC236}">
                <a16:creationId xmlns:a16="http://schemas.microsoft.com/office/drawing/2014/main" id="{FF814E46-876B-C9B6-372E-835722BC5257}"/>
              </a:ext>
            </a:extLst>
          </p:cNvPr>
          <p:cNvSpPr txBox="1">
            <a:spLocks noChangeArrowheads="1"/>
          </p:cNvSpPr>
          <p:nvPr/>
        </p:nvSpPr>
        <p:spPr bwMode="auto">
          <a:xfrm>
            <a:off x="12039600" y="4602163"/>
            <a:ext cx="19888200" cy="1036637"/>
          </a:xfrm>
          <a:prstGeom prst="rect">
            <a:avLst/>
          </a:prstGeom>
          <a:noFill/>
          <a:ln w="9525">
            <a:noFill/>
            <a:miter lim="800000"/>
            <a:headEnd/>
            <a:tailEnd/>
          </a:ln>
          <a:effectLst/>
        </p:spPr>
        <p:txBody>
          <a:bodyPr lIns="91440" tIns="45720" rIns="91440" bIns="45720" anchor="t">
            <a:spAutoFit/>
          </a:bodyPr>
          <a:lstStyle/>
          <a:p>
            <a:pPr algn="ctr" defTabSz="4389438">
              <a:spcBef>
                <a:spcPct val="50000"/>
              </a:spcBef>
              <a:defRPr/>
            </a:pPr>
            <a:r>
              <a:rPr lang="en-US" sz="6200" dirty="0">
                <a:solidFill>
                  <a:schemeClr val="bg1"/>
                </a:solidFill>
                <a:latin typeface="+mj-lt"/>
              </a:rPr>
              <a:t>By: Julian Zelazny</a:t>
            </a:r>
          </a:p>
        </p:txBody>
      </p:sp>
      <p:sp>
        <p:nvSpPr>
          <p:cNvPr id="2063" name="Text Box 22">
            <a:extLst>
              <a:ext uri="{FF2B5EF4-FFF2-40B4-BE49-F238E27FC236}">
                <a16:creationId xmlns:a16="http://schemas.microsoft.com/office/drawing/2014/main" id="{1435DD08-1C79-C7BF-A148-CDFF1926B012}"/>
              </a:ext>
            </a:extLst>
          </p:cNvPr>
          <p:cNvSpPr txBox="1">
            <a:spLocks noChangeArrowheads="1"/>
          </p:cNvSpPr>
          <p:nvPr/>
        </p:nvSpPr>
        <p:spPr bwMode="auto">
          <a:xfrm>
            <a:off x="3009767" y="7734698"/>
            <a:ext cx="51054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spcBef>
                <a:spcPct val="50000"/>
              </a:spcBef>
            </a:pPr>
            <a:r>
              <a:rPr lang="en-US" altLang="en-US" sz="4600" b="1" dirty="0">
                <a:latin typeface="Arial"/>
                <a:cs typeface="Arial"/>
              </a:rPr>
              <a:t>Introduction</a:t>
            </a:r>
          </a:p>
        </p:txBody>
      </p:sp>
      <p:sp>
        <p:nvSpPr>
          <p:cNvPr id="2064" name="Text Box 23">
            <a:extLst>
              <a:ext uri="{FF2B5EF4-FFF2-40B4-BE49-F238E27FC236}">
                <a16:creationId xmlns:a16="http://schemas.microsoft.com/office/drawing/2014/main" id="{E9926484-731B-BC4B-B589-E10E2C15F2D9}"/>
              </a:ext>
            </a:extLst>
          </p:cNvPr>
          <p:cNvSpPr txBox="1">
            <a:spLocks noChangeArrowheads="1"/>
          </p:cNvSpPr>
          <p:nvPr/>
        </p:nvSpPr>
        <p:spPr bwMode="auto">
          <a:xfrm>
            <a:off x="35394900" y="17830667"/>
            <a:ext cx="51054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spcBef>
                <a:spcPct val="50000"/>
              </a:spcBef>
            </a:pPr>
            <a:r>
              <a:rPr lang="en-US" altLang="en-US" sz="4600" b="1" dirty="0">
                <a:latin typeface="Arial" panose="020B0604020202020204" pitchFamily="34" charset="0"/>
                <a:cs typeface="Arial" panose="020B0604020202020204" pitchFamily="34" charset="0"/>
              </a:rPr>
              <a:t>Conclusions</a:t>
            </a:r>
          </a:p>
        </p:txBody>
      </p:sp>
      <p:sp>
        <p:nvSpPr>
          <p:cNvPr id="2065" name="Text Box 24">
            <a:extLst>
              <a:ext uri="{FF2B5EF4-FFF2-40B4-BE49-F238E27FC236}">
                <a16:creationId xmlns:a16="http://schemas.microsoft.com/office/drawing/2014/main" id="{64D2FDD8-7374-4DAC-A6DF-94AF7DDEE6AF}"/>
              </a:ext>
            </a:extLst>
          </p:cNvPr>
          <p:cNvSpPr txBox="1">
            <a:spLocks noChangeArrowheads="1"/>
          </p:cNvSpPr>
          <p:nvPr/>
        </p:nvSpPr>
        <p:spPr bwMode="auto">
          <a:xfrm>
            <a:off x="34975800" y="27279600"/>
            <a:ext cx="63246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spcBef>
                <a:spcPct val="50000"/>
              </a:spcBef>
            </a:pPr>
            <a:r>
              <a:rPr lang="en-US" altLang="en-US" sz="4600" b="1" dirty="0">
                <a:latin typeface="Arial" panose="020B0604020202020204" pitchFamily="34" charset="0"/>
                <a:cs typeface="Arial" panose="020B0604020202020204" pitchFamily="34" charset="0"/>
              </a:rPr>
              <a:t>Acknowledgments</a:t>
            </a:r>
          </a:p>
        </p:txBody>
      </p:sp>
      <p:pic>
        <p:nvPicPr>
          <p:cNvPr id="2066" name="Picture 17" descr="logo_forlandscape.png">
            <a:extLst>
              <a:ext uri="{FF2B5EF4-FFF2-40B4-BE49-F238E27FC236}">
                <a16:creationId xmlns:a16="http://schemas.microsoft.com/office/drawing/2014/main" id="{B415004E-CC26-0617-63DD-1F74A24037C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514600"/>
            <a:ext cx="8558213"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ine 17">
            <a:extLst>
              <a:ext uri="{FF2B5EF4-FFF2-40B4-BE49-F238E27FC236}">
                <a16:creationId xmlns:a16="http://schemas.microsoft.com/office/drawing/2014/main" id="{8148CCF6-0F4A-90C4-B207-0DB9570E1785}"/>
              </a:ext>
            </a:extLst>
          </p:cNvPr>
          <p:cNvSpPr>
            <a:spLocks noChangeShapeType="1"/>
          </p:cNvSpPr>
          <p:nvPr/>
        </p:nvSpPr>
        <p:spPr bwMode="auto">
          <a:xfrm>
            <a:off x="1142999" y="8610865"/>
            <a:ext cx="9296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 name="TextBox 4">
            <a:extLst>
              <a:ext uri="{FF2B5EF4-FFF2-40B4-BE49-F238E27FC236}">
                <a16:creationId xmlns:a16="http://schemas.microsoft.com/office/drawing/2014/main" id="{A96E77BA-2A2E-EA96-9EB2-B3C087EE3872}"/>
              </a:ext>
            </a:extLst>
          </p:cNvPr>
          <p:cNvSpPr txBox="1"/>
          <p:nvPr/>
        </p:nvSpPr>
        <p:spPr>
          <a:xfrm>
            <a:off x="3491360" y="17552823"/>
            <a:ext cx="6948038"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600" b="1" dirty="0">
                <a:latin typeface="Arial"/>
                <a:ea typeface="Verdana"/>
                <a:cs typeface="Arial"/>
              </a:rPr>
              <a:t> Project Body</a:t>
            </a:r>
            <a:endParaRPr lang="en-US" sz="4600" b="1" dirty="0">
              <a:latin typeface="Arial"/>
              <a:cs typeface="Arial"/>
            </a:endParaRPr>
          </a:p>
        </p:txBody>
      </p:sp>
      <p:sp>
        <p:nvSpPr>
          <p:cNvPr id="9" name="Line 17">
            <a:extLst>
              <a:ext uri="{FF2B5EF4-FFF2-40B4-BE49-F238E27FC236}">
                <a16:creationId xmlns:a16="http://schemas.microsoft.com/office/drawing/2014/main" id="{FBD21E70-1F9E-81F6-2D49-9BE17789068F}"/>
              </a:ext>
            </a:extLst>
          </p:cNvPr>
          <p:cNvSpPr>
            <a:spLocks noChangeShapeType="1"/>
          </p:cNvSpPr>
          <p:nvPr/>
        </p:nvSpPr>
        <p:spPr bwMode="auto">
          <a:xfrm>
            <a:off x="33296743" y="8610864"/>
            <a:ext cx="9296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 name="TextBox 10">
            <a:extLst>
              <a:ext uri="{FF2B5EF4-FFF2-40B4-BE49-F238E27FC236}">
                <a16:creationId xmlns:a16="http://schemas.microsoft.com/office/drawing/2014/main" id="{2CE9E82B-35CD-D247-DCCC-05DD7BFA46C0}"/>
              </a:ext>
            </a:extLst>
          </p:cNvPr>
          <p:cNvSpPr txBox="1"/>
          <p:nvPr/>
        </p:nvSpPr>
        <p:spPr>
          <a:xfrm>
            <a:off x="34968631" y="7685581"/>
            <a:ext cx="794285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Arial"/>
              </a:rPr>
              <a:t>Future Applications</a:t>
            </a:r>
            <a:endParaRPr lang="en-US" dirty="0"/>
          </a:p>
        </p:txBody>
      </p:sp>
      <p:sp>
        <p:nvSpPr>
          <p:cNvPr id="2" name="TextBox 1">
            <a:extLst>
              <a:ext uri="{FF2B5EF4-FFF2-40B4-BE49-F238E27FC236}">
                <a16:creationId xmlns:a16="http://schemas.microsoft.com/office/drawing/2014/main" id="{60C325F1-0CF8-D266-F5E1-24BBD3BABA9C}"/>
              </a:ext>
            </a:extLst>
          </p:cNvPr>
          <p:cNvSpPr txBox="1"/>
          <p:nvPr/>
        </p:nvSpPr>
        <p:spPr>
          <a:xfrm>
            <a:off x="1142999" y="8688640"/>
            <a:ext cx="9296400" cy="7848302"/>
          </a:xfrm>
          <a:prstGeom prst="rect">
            <a:avLst/>
          </a:prstGeom>
          <a:noFill/>
        </p:spPr>
        <p:txBody>
          <a:bodyPr wrap="square" rtlCol="0">
            <a:spAutoFit/>
          </a:bodyPr>
          <a:lstStyle/>
          <a:p>
            <a:r>
              <a:rPr lang="en-US" sz="3600" kern="1200" dirty="0">
                <a:solidFill>
                  <a:srgbClr val="000000"/>
                </a:solidFill>
                <a:latin typeface="+mn-lt"/>
              </a:rPr>
              <a:t>The Computer-Aided Measurement And Control (CAMAC) system is a modular-crate electronic standard used at SLAC to measure various accelerator electron beam parameters. A repair bench is set up where these card modules are repaired and tested with an MS-DOS machine, from 1988,  running custom software. This DOS machine does not have a replacement for when it breaks beyond economical repair, nor does the software work with any current operating system, as the programming language and framework rely too much on DOS functions and memory management.</a:t>
            </a:r>
          </a:p>
        </p:txBody>
      </p:sp>
      <p:sp>
        <p:nvSpPr>
          <p:cNvPr id="3" name="TextBox 2">
            <a:extLst>
              <a:ext uri="{FF2B5EF4-FFF2-40B4-BE49-F238E27FC236}">
                <a16:creationId xmlns:a16="http://schemas.microsoft.com/office/drawing/2014/main" id="{6EA328FC-E356-C122-1D5C-261FDDE8FD69}"/>
              </a:ext>
            </a:extLst>
          </p:cNvPr>
          <p:cNvSpPr txBox="1"/>
          <p:nvPr/>
        </p:nvSpPr>
        <p:spPr>
          <a:xfrm>
            <a:off x="1295399" y="18590309"/>
            <a:ext cx="9143999" cy="10618291"/>
          </a:xfrm>
          <a:prstGeom prst="rect">
            <a:avLst/>
          </a:prstGeom>
          <a:noFill/>
        </p:spPr>
        <p:txBody>
          <a:bodyPr wrap="square" rtlCol="0">
            <a:spAutoFit/>
          </a:bodyPr>
          <a:lstStyle/>
          <a:p>
            <a:r>
              <a:rPr lang="en-US" sz="3600" kern="1200" dirty="0">
                <a:solidFill>
                  <a:srgbClr val="000000"/>
                </a:solidFill>
                <a:latin typeface="+mn-lt"/>
              </a:rPr>
              <a:t>The project’s purpose is to develop a replacement for the DOS machine running the test stands with a Raspberry Pi and, consequently, replace all the programs used in the DOS machine with Linux equivalents. All the software to test CAMAC modules is written in a language known as Forth, a stack-based, reverse polish notation language that is hard to understand. Part of the project is to replace the Forth with C. C was chosen because it can be easily bound to other languages, unlike Forth. To interface the Raspberry Pi with the CAMAC crate controller used by the test stand, a custom Raspberry Pi 'hat' had to be created to facilitate the translations between the different logic families. The Raspberry Pi uses CMOS, while the CAMAC cards and crate controller operate at TTL. </a:t>
            </a:r>
          </a:p>
        </p:txBody>
      </p:sp>
      <p:sp>
        <p:nvSpPr>
          <p:cNvPr id="13" name="TextBox 12">
            <a:extLst>
              <a:ext uri="{FF2B5EF4-FFF2-40B4-BE49-F238E27FC236}">
                <a16:creationId xmlns:a16="http://schemas.microsoft.com/office/drawing/2014/main" id="{357ADA2F-E071-09A3-5355-AF8631DA634B}"/>
              </a:ext>
            </a:extLst>
          </p:cNvPr>
          <p:cNvSpPr txBox="1"/>
          <p:nvPr/>
        </p:nvSpPr>
        <p:spPr>
          <a:xfrm>
            <a:off x="11966057" y="7566456"/>
            <a:ext cx="9258300" cy="4524315"/>
          </a:xfrm>
          <a:prstGeom prst="rect">
            <a:avLst/>
          </a:prstGeom>
          <a:noFill/>
        </p:spPr>
        <p:txBody>
          <a:bodyPr wrap="square" rtlCol="0">
            <a:spAutoFit/>
          </a:bodyPr>
          <a:lstStyle/>
          <a:p>
            <a:r>
              <a:rPr lang="en-US" sz="3600" kern="1200" dirty="0">
                <a:solidFill>
                  <a:srgbClr val="000000"/>
                </a:solidFill>
                <a:latin typeface="+mn-lt"/>
              </a:rPr>
              <a:t>The two devices must be able to read and write to the same data bus, resulting in the Raspberry Pi being unable to assert enough voltage (3.3v) for the TTL (5v) to understand. In contrast, if the TTL asserts data on the bus, the Raspberry Pi can be damaged by overvoltage. The solution was to use a bidirectional logic-level shifter circuit</a:t>
            </a:r>
            <a:endParaRPr lang="en-US" sz="3600" dirty="0">
              <a:latin typeface="+mn-lt"/>
            </a:endParaRPr>
          </a:p>
        </p:txBody>
      </p:sp>
      <p:sp>
        <p:nvSpPr>
          <p:cNvPr id="14" name="TextBox 13">
            <a:extLst>
              <a:ext uri="{FF2B5EF4-FFF2-40B4-BE49-F238E27FC236}">
                <a16:creationId xmlns:a16="http://schemas.microsoft.com/office/drawing/2014/main" id="{2371B757-1EEC-7BE0-B260-3A47179828C8}"/>
              </a:ext>
            </a:extLst>
          </p:cNvPr>
          <p:cNvSpPr txBox="1"/>
          <p:nvPr/>
        </p:nvSpPr>
        <p:spPr>
          <a:xfrm>
            <a:off x="22631400" y="24068750"/>
            <a:ext cx="9296399" cy="6740307"/>
          </a:xfrm>
          <a:prstGeom prst="rect">
            <a:avLst/>
          </a:prstGeom>
          <a:noFill/>
        </p:spPr>
        <p:txBody>
          <a:bodyPr wrap="square" rtlCol="0">
            <a:spAutoFit/>
          </a:bodyPr>
          <a:lstStyle/>
          <a:p>
            <a:r>
              <a:rPr lang="en-US" sz="3600" kern="1200" dirty="0">
                <a:solidFill>
                  <a:srgbClr val="000000"/>
                </a:solidFill>
                <a:latin typeface="+mn-lt"/>
              </a:rPr>
              <a:t>Another aspect of the project required us to redevelop the GUI used in the test software due to Forth having built-in GUI tools. To mimic the GUI, Linux shell scripts and Whiptail were used. The Whiptail was used for the user interface, while the shell scripts were used for functionality. The applications are standalone as there is nothing unique about Whiptail or shell scripts. Changing the GUI framework to another, such as </a:t>
            </a:r>
            <a:r>
              <a:rPr lang="en-US" sz="3600" kern="1200" dirty="0" err="1">
                <a:solidFill>
                  <a:srgbClr val="000000"/>
                </a:solidFill>
                <a:latin typeface="+mn-lt"/>
              </a:rPr>
              <a:t>PyDM</a:t>
            </a:r>
            <a:r>
              <a:rPr lang="en-US" sz="3600" kern="1200" dirty="0">
                <a:solidFill>
                  <a:srgbClr val="000000"/>
                </a:solidFill>
                <a:latin typeface="+mn-lt"/>
              </a:rPr>
              <a:t>, is possible </a:t>
            </a:r>
            <a:r>
              <a:rPr lang="en-US" sz="3600" kern="1200" dirty="0">
                <a:solidFill>
                  <a:prstClr val="black"/>
                </a:solidFill>
                <a:latin typeface="+mn-lt"/>
              </a:rPr>
              <a:t>as long as the framework can call external applications.</a:t>
            </a:r>
            <a:endParaRPr lang="en-US" sz="3600" dirty="0">
              <a:latin typeface="+mn-lt"/>
            </a:endParaRPr>
          </a:p>
        </p:txBody>
      </p:sp>
      <p:sp>
        <p:nvSpPr>
          <p:cNvPr id="16" name="TextBox 15">
            <a:extLst>
              <a:ext uri="{FF2B5EF4-FFF2-40B4-BE49-F238E27FC236}">
                <a16:creationId xmlns:a16="http://schemas.microsoft.com/office/drawing/2014/main" id="{4385B441-DDC1-ED81-D868-F8F0DC117DD4}"/>
              </a:ext>
            </a:extLst>
          </p:cNvPr>
          <p:cNvSpPr txBox="1"/>
          <p:nvPr/>
        </p:nvSpPr>
        <p:spPr>
          <a:xfrm>
            <a:off x="33258643" y="8648964"/>
            <a:ext cx="9296400" cy="7478970"/>
          </a:xfrm>
          <a:prstGeom prst="rect">
            <a:avLst/>
          </a:prstGeom>
          <a:noFill/>
        </p:spPr>
        <p:txBody>
          <a:bodyPr wrap="square" rtlCol="0">
            <a:spAutoFit/>
          </a:bodyPr>
          <a:lstStyle/>
          <a:p>
            <a:r>
              <a:rPr lang="en-US" sz="4000" dirty="0">
                <a:latin typeface="+mn-lt"/>
              </a:rPr>
              <a:t>Due to the amount of time debugging the hardware and the difficulty of reverse engineering the CAMAC crate controller card before switching over to a different card, only a single test program was developed. There are still a dozen test programs to port over, and the CAMAC abstraction layer is still incomplete. With more time, one can finish the abstraction layer and reverse engineer how the CAMAC card's test software works.</a:t>
            </a:r>
          </a:p>
        </p:txBody>
      </p:sp>
      <p:sp>
        <p:nvSpPr>
          <p:cNvPr id="17" name="TextBox 16">
            <a:extLst>
              <a:ext uri="{FF2B5EF4-FFF2-40B4-BE49-F238E27FC236}">
                <a16:creationId xmlns:a16="http://schemas.microsoft.com/office/drawing/2014/main" id="{8E3D32BA-23B4-816E-EDFC-EB082545C675}"/>
              </a:ext>
            </a:extLst>
          </p:cNvPr>
          <p:cNvSpPr txBox="1"/>
          <p:nvPr/>
        </p:nvSpPr>
        <p:spPr>
          <a:xfrm>
            <a:off x="33296742" y="18865718"/>
            <a:ext cx="9258299" cy="7848302"/>
          </a:xfrm>
          <a:prstGeom prst="rect">
            <a:avLst/>
          </a:prstGeom>
          <a:noFill/>
        </p:spPr>
        <p:txBody>
          <a:bodyPr wrap="square" rtlCol="0">
            <a:spAutoFit/>
          </a:bodyPr>
          <a:lstStyle/>
          <a:p>
            <a:r>
              <a:rPr lang="en-US" sz="3600" dirty="0">
                <a:latin typeface="+mn-lt"/>
              </a:rPr>
              <a:t>The CAMAC system is still a vital system used at SLAC. For example, the LCLS Copper </a:t>
            </a:r>
            <a:r>
              <a:rPr lang="en-US" sz="3600" dirty="0" err="1">
                <a:latin typeface="+mn-lt"/>
              </a:rPr>
              <a:t>Linac</a:t>
            </a:r>
            <a:r>
              <a:rPr lang="en-US" sz="3600" dirty="0">
                <a:latin typeface="+mn-lt"/>
              </a:rPr>
              <a:t> High Power RF is controlled by CAMAC. Maintaining the system is still necessary. However, many cards were designed and built at SLAC, so the lab is the only place that can repair these CAMAC Cards. In addition, new tests require the development of new cards or modifications to existing cards. This requires new sets of testing software for the new features added to CAMAC. Therefore, we need to keep the hardware and software updated to facilitate the changes in the CAMAC system.</a:t>
            </a:r>
          </a:p>
        </p:txBody>
      </p:sp>
      <p:sp>
        <p:nvSpPr>
          <p:cNvPr id="18" name="TextBox 17">
            <a:extLst>
              <a:ext uri="{FF2B5EF4-FFF2-40B4-BE49-F238E27FC236}">
                <a16:creationId xmlns:a16="http://schemas.microsoft.com/office/drawing/2014/main" id="{4D1316A6-EC78-661F-DE5B-77AB3187F8D0}"/>
              </a:ext>
            </a:extLst>
          </p:cNvPr>
          <p:cNvSpPr txBox="1"/>
          <p:nvPr/>
        </p:nvSpPr>
        <p:spPr>
          <a:xfrm>
            <a:off x="33296742" y="28155901"/>
            <a:ext cx="9258299" cy="2308324"/>
          </a:xfrm>
          <a:prstGeom prst="rect">
            <a:avLst/>
          </a:prstGeom>
          <a:noFill/>
        </p:spPr>
        <p:txBody>
          <a:bodyPr wrap="square" rtlCol="0">
            <a:spAutoFit/>
          </a:bodyPr>
          <a:lstStyle/>
          <a:p>
            <a:r>
              <a:rPr lang="en-US" sz="3600" kern="1200" dirty="0">
                <a:solidFill>
                  <a:srgbClr val="000000"/>
                </a:solidFill>
                <a:latin typeface="+mn-lt"/>
              </a:rPr>
              <a:t>Thanks to Richard Burgess for assisting in designing and troubleshooting the hardware and Kristi </a:t>
            </a:r>
            <a:r>
              <a:rPr lang="en-US" sz="3600" kern="1200" dirty="0" err="1">
                <a:solidFill>
                  <a:srgbClr val="000000"/>
                </a:solidFill>
                <a:latin typeface="+mn-lt"/>
              </a:rPr>
              <a:t>Luchini</a:t>
            </a:r>
            <a:r>
              <a:rPr lang="en-US" sz="3600" kern="1200" dirty="0">
                <a:solidFill>
                  <a:srgbClr val="000000"/>
                </a:solidFill>
                <a:latin typeface="+mn-lt"/>
              </a:rPr>
              <a:t> for information on the Serial Crate Controller.</a:t>
            </a:r>
            <a:endParaRPr lang="en-US" sz="3600" dirty="0">
              <a:latin typeface="+mn-lt"/>
            </a:endParaRPr>
          </a:p>
        </p:txBody>
      </p:sp>
      <p:pic>
        <p:nvPicPr>
          <p:cNvPr id="7" name="Picture 6" descr="A picture containing text, clipart, sign&#10;&#10;Description automatically generated">
            <a:extLst>
              <a:ext uri="{FF2B5EF4-FFF2-40B4-BE49-F238E27FC236}">
                <a16:creationId xmlns:a16="http://schemas.microsoft.com/office/drawing/2014/main" id="{40965742-2539-D44F-F358-A239B29FA0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91045" y="11996761"/>
            <a:ext cx="8818295" cy="3408153"/>
          </a:xfrm>
          <a:prstGeom prst="rect">
            <a:avLst/>
          </a:prstGeom>
        </p:spPr>
      </p:pic>
      <p:pic>
        <p:nvPicPr>
          <p:cNvPr id="10" name="Picture 9" descr="A close-up of a circuit board&#10;&#10;Description automatically generated with low confidence">
            <a:extLst>
              <a:ext uri="{FF2B5EF4-FFF2-40B4-BE49-F238E27FC236}">
                <a16:creationId xmlns:a16="http://schemas.microsoft.com/office/drawing/2014/main" id="{A27D3388-D158-043C-6A05-3082D2ED82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13468" y="15404914"/>
            <a:ext cx="9286782" cy="6209221"/>
          </a:xfrm>
          <a:prstGeom prst="rect">
            <a:avLst/>
          </a:prstGeom>
        </p:spPr>
      </p:pic>
      <p:sp>
        <p:nvSpPr>
          <p:cNvPr id="6" name="TextBox 5">
            <a:extLst>
              <a:ext uri="{FF2B5EF4-FFF2-40B4-BE49-F238E27FC236}">
                <a16:creationId xmlns:a16="http://schemas.microsoft.com/office/drawing/2014/main" id="{5B9140D4-29C2-F18B-7ECE-A87A4A83A69A}"/>
              </a:ext>
            </a:extLst>
          </p:cNvPr>
          <p:cNvSpPr txBox="1"/>
          <p:nvPr/>
        </p:nvSpPr>
        <p:spPr>
          <a:xfrm>
            <a:off x="11966057" y="21556806"/>
            <a:ext cx="9264075" cy="8956298"/>
          </a:xfrm>
          <a:prstGeom prst="rect">
            <a:avLst/>
          </a:prstGeom>
          <a:noFill/>
        </p:spPr>
        <p:txBody>
          <a:bodyPr wrap="none" rtlCol="0">
            <a:spAutoFit/>
          </a:bodyPr>
          <a:lstStyle/>
          <a:p>
            <a:r>
              <a:rPr lang="en-US" sz="3600" kern="1200" dirty="0">
                <a:solidFill>
                  <a:srgbClr val="000000"/>
                </a:solidFill>
                <a:latin typeface="+mn-lt"/>
              </a:rPr>
              <a:t>Custom built for the Raspberry Pi, this hat </a:t>
            </a:r>
          </a:p>
          <a:p>
            <a:r>
              <a:rPr lang="en-US" sz="3600" kern="1200" dirty="0">
                <a:solidFill>
                  <a:srgbClr val="000000"/>
                </a:solidFill>
                <a:latin typeface="+mn-lt"/>
              </a:rPr>
              <a:t>had to be hand-made to interface with the </a:t>
            </a:r>
          </a:p>
          <a:p>
            <a:r>
              <a:rPr lang="en-US" sz="3600" kern="1200" dirty="0">
                <a:solidFill>
                  <a:srgbClr val="000000"/>
                </a:solidFill>
                <a:latin typeface="+mn-lt"/>
              </a:rPr>
              <a:t>CAMAC crate controller before application </a:t>
            </a:r>
          </a:p>
          <a:p>
            <a:r>
              <a:rPr lang="en-US" sz="3600" kern="1200" dirty="0">
                <a:solidFill>
                  <a:srgbClr val="000000"/>
                </a:solidFill>
                <a:latin typeface="+mn-lt"/>
              </a:rPr>
              <a:t>development could begin properly. After an </a:t>
            </a:r>
          </a:p>
          <a:p>
            <a:r>
              <a:rPr lang="en-US" sz="3600" kern="1200" dirty="0">
                <a:solidFill>
                  <a:srgbClr val="000000"/>
                </a:solidFill>
                <a:latin typeface="+mn-lt"/>
              </a:rPr>
              <a:t>examination of the Forth source code, it was</a:t>
            </a:r>
          </a:p>
          <a:p>
            <a:r>
              <a:rPr lang="en-US" sz="3600" kern="1200" dirty="0">
                <a:solidFill>
                  <a:srgbClr val="000000"/>
                </a:solidFill>
                <a:latin typeface="+mn-lt"/>
              </a:rPr>
              <a:t>determined quickly that it was unusable due </a:t>
            </a:r>
          </a:p>
          <a:p>
            <a:r>
              <a:rPr lang="en-US" sz="3600" kern="1200" dirty="0">
                <a:solidFill>
                  <a:srgbClr val="000000"/>
                </a:solidFill>
                <a:latin typeface="+mn-lt"/>
              </a:rPr>
              <a:t>to poor readability and portability, and a</a:t>
            </a:r>
          </a:p>
          <a:p>
            <a:r>
              <a:rPr lang="en-US" sz="3600" kern="1200" dirty="0">
                <a:solidFill>
                  <a:srgbClr val="000000"/>
                </a:solidFill>
                <a:latin typeface="+mn-lt"/>
              </a:rPr>
              <a:t> decision was made to rewrite everything </a:t>
            </a:r>
          </a:p>
          <a:p>
            <a:r>
              <a:rPr lang="en-US" sz="3600" kern="1200" dirty="0">
                <a:solidFill>
                  <a:srgbClr val="000000"/>
                </a:solidFill>
                <a:latin typeface="+mn-lt"/>
              </a:rPr>
              <a:t>from scratch. Unfortunately, due to a lack of </a:t>
            </a:r>
          </a:p>
          <a:p>
            <a:r>
              <a:rPr lang="en-US" sz="3600" kern="1200" dirty="0">
                <a:solidFill>
                  <a:srgbClr val="000000"/>
                </a:solidFill>
                <a:latin typeface="+mn-lt"/>
              </a:rPr>
              <a:t>documentation about the crate controller </a:t>
            </a:r>
          </a:p>
          <a:p>
            <a:r>
              <a:rPr lang="en-US" sz="3600" kern="1200" dirty="0">
                <a:solidFill>
                  <a:srgbClr val="000000"/>
                </a:solidFill>
                <a:latin typeface="+mn-lt"/>
              </a:rPr>
              <a:t>being used, switching to SLAC's internal </a:t>
            </a:r>
          </a:p>
          <a:p>
            <a:r>
              <a:rPr lang="en-US" sz="3600" kern="1200" dirty="0">
                <a:solidFill>
                  <a:srgbClr val="000000"/>
                </a:solidFill>
                <a:latin typeface="+mn-lt"/>
              </a:rPr>
              <a:t>crate controller instead of the original would </a:t>
            </a:r>
          </a:p>
          <a:p>
            <a:r>
              <a:rPr lang="en-US" sz="3600" kern="1200" dirty="0">
                <a:solidFill>
                  <a:srgbClr val="000000"/>
                </a:solidFill>
                <a:latin typeface="+mn-lt"/>
              </a:rPr>
              <a:t>be better than reverse engineering the </a:t>
            </a:r>
          </a:p>
          <a:p>
            <a:r>
              <a:rPr lang="en-US" sz="3600" kern="1200" dirty="0">
                <a:solidFill>
                  <a:srgbClr val="000000"/>
                </a:solidFill>
                <a:latin typeface="+mn-lt"/>
              </a:rPr>
              <a:t>original crate controller. However, we could </a:t>
            </a:r>
          </a:p>
          <a:p>
            <a:r>
              <a:rPr lang="en-US" sz="3600" kern="1200" dirty="0">
                <a:solidFill>
                  <a:srgbClr val="000000"/>
                </a:solidFill>
                <a:latin typeface="+mn-lt"/>
              </a:rPr>
              <a:t>not get a working controller due to time </a:t>
            </a:r>
          </a:p>
          <a:p>
            <a:r>
              <a:rPr lang="en-US" sz="3600" kern="1200" dirty="0">
                <a:solidFill>
                  <a:srgbClr val="000000"/>
                </a:solidFill>
                <a:latin typeface="+mn-lt"/>
              </a:rPr>
              <a:t>constraints.</a:t>
            </a:r>
          </a:p>
        </p:txBody>
      </p:sp>
      <p:pic>
        <p:nvPicPr>
          <p:cNvPr id="12" name="Picture 11" descr="Graphical user interface&#10;&#10;Description automatically generated">
            <a:extLst>
              <a:ext uri="{FF2B5EF4-FFF2-40B4-BE49-F238E27FC236}">
                <a16:creationId xmlns:a16="http://schemas.microsoft.com/office/drawing/2014/main" id="{EC6BC19C-9E80-A152-605C-6B4EED6B63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52852" y="7649321"/>
            <a:ext cx="9353806" cy="6496488"/>
          </a:xfrm>
          <a:prstGeom prst="rect">
            <a:avLst/>
          </a:prstGeom>
        </p:spPr>
      </p:pic>
      <p:pic>
        <p:nvPicPr>
          <p:cNvPr id="21" name="Picture 20" descr="Text&#10;&#10;Description automatically generated">
            <a:extLst>
              <a:ext uri="{FF2B5EF4-FFF2-40B4-BE49-F238E27FC236}">
                <a16:creationId xmlns:a16="http://schemas.microsoft.com/office/drawing/2014/main" id="{82F7CF21-3120-355C-879F-FA6F112349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681775" y="14145809"/>
            <a:ext cx="9286782" cy="9899254"/>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4D2F16AE426984E8C1ABC6A2E0139D5" ma:contentTypeVersion="6" ma:contentTypeDescription="Create a new document." ma:contentTypeScope="" ma:versionID="e9cfba8530e6c82cc46d46930e91dd10">
  <xsd:schema xmlns:xsd="http://www.w3.org/2001/XMLSchema" xmlns:xs="http://www.w3.org/2001/XMLSchema" xmlns:p="http://schemas.microsoft.com/office/2006/metadata/properties" xmlns:ns2="76de5eff-e736-4470-b8e1-4f3b654099a1" xmlns:ns3="0fb5b7a4-dc44-4267-a0e1-0e3ba313a29b" targetNamespace="http://schemas.microsoft.com/office/2006/metadata/properties" ma:root="true" ma:fieldsID="bd45562025f7eb377688e36ba8fae538" ns2:_="" ns3:_="">
    <xsd:import namespace="76de5eff-e736-4470-b8e1-4f3b654099a1"/>
    <xsd:import namespace="0fb5b7a4-dc44-4267-a0e1-0e3ba313a29b"/>
    <xsd:element name="properties">
      <xsd:complexType>
        <xsd:sequence>
          <xsd:element name="documentManagement">
            <xsd:complexType>
              <xsd:all>
                <xsd:element ref="ns2:Date"/>
                <xsd:element ref="ns2:Public_x003f_" minOccurs="0"/>
                <xsd:element ref="ns2:MediaServiceMetadata" minOccurs="0"/>
                <xsd:element ref="ns2:MediaServiceFastMetadata"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de5eff-e736-4470-b8e1-4f3b654099a1" elementFormDefault="qualified">
    <xsd:import namespace="http://schemas.microsoft.com/office/2006/documentManagement/types"/>
    <xsd:import namespace="http://schemas.microsoft.com/office/infopath/2007/PartnerControls"/>
    <xsd:element name="Date" ma:index="8" ma:displayName="Date" ma:format="DateOnly" ma:internalName="Date">
      <xsd:simpleType>
        <xsd:restriction base="dms:DateTime"/>
      </xsd:simpleType>
    </xsd:element>
    <xsd:element name="Public_x003f_" ma:index="9" nillable="true" ma:displayName="Public?" ma:default="0" ma:format="Dropdown" ma:internalName="Public_x003f_">
      <xsd:simpleType>
        <xsd:restriction base="dms:Boolea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b5b7a4-dc44-4267-a0e1-0e3ba313a29b" elementFormDefault="qualified">
    <xsd:import namespace="http://schemas.microsoft.com/office/2006/documentManagement/types"/>
    <xsd:import namespace="http://schemas.microsoft.com/office/infopath/2007/PartnerControls"/>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Date xmlns="76de5eff-e736-4470-b8e1-4f3b654099a1">2022-08-11T07:00:00+00:00</Date>
    <Public_x003f_ xmlns="76de5eff-e736-4470-b8e1-4f3b654099a1">true</Public_x003f_>
  </documentManagement>
</p:properties>
</file>

<file path=customXml/itemProps1.xml><?xml version="1.0" encoding="utf-8"?>
<ds:datastoreItem xmlns:ds="http://schemas.openxmlformats.org/officeDocument/2006/customXml" ds:itemID="{215F91B3-ABFD-4F13-96EB-C534B6850D35}">
  <ds:schemaRefs>
    <ds:schemaRef ds:uri="http://schemas.microsoft.com/office/2006/metadata/longProperties"/>
  </ds:schemaRefs>
</ds:datastoreItem>
</file>

<file path=customXml/itemProps2.xml><?xml version="1.0" encoding="utf-8"?>
<ds:datastoreItem xmlns:ds="http://schemas.openxmlformats.org/officeDocument/2006/customXml" ds:itemID="{F2DEF431-A3B1-42FA-8538-F4B93244E569}"/>
</file>

<file path=customXml/itemProps3.xml><?xml version="1.0" encoding="utf-8"?>
<ds:datastoreItem xmlns:ds="http://schemas.openxmlformats.org/officeDocument/2006/customXml" ds:itemID="{1A2A150C-C77C-4E50-A5DA-91EB5484EE16}">
  <ds:schemaRefs>
    <ds:schemaRef ds:uri="http://schemas.microsoft.com/sharepoint/v3/contenttype/forms"/>
  </ds:schemaRefs>
</ds:datastoreItem>
</file>

<file path=customXml/itemProps4.xml><?xml version="1.0" encoding="utf-8"?>
<ds:datastoreItem xmlns:ds="http://schemas.openxmlformats.org/officeDocument/2006/customXml" ds:itemID="{6D478AD4-5911-4EE1-9DFE-4EF7D7123971}"/>
</file>

<file path=docProps/app.xml><?xml version="1.0" encoding="utf-8"?>
<Properties xmlns="http://schemas.openxmlformats.org/officeDocument/2006/extended-properties" xmlns:vt="http://schemas.openxmlformats.org/officeDocument/2006/docPropsVTypes">
  <TotalTime>507</TotalTime>
  <Words>752</Words>
  <Application>Microsoft Office PowerPoint</Application>
  <PresentationFormat>Custom</PresentationFormat>
  <Paragraphs>38</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Verdana</vt:lpstr>
      <vt:lpstr>Default Design</vt:lpstr>
      <vt:lpstr>PowerPoint Presentation</vt:lpstr>
    </vt:vector>
  </TitlesOfParts>
  <Company>Stanford Linear Accelerator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CAMAC Repair Bench  Modernization</dc:title>
  <dc:creator>Greg Stewart</dc:creator>
  <cp:lastModifiedBy>Zelazny, Julian</cp:lastModifiedBy>
  <cp:revision>85</cp:revision>
  <dcterms:created xsi:type="dcterms:W3CDTF">2008-10-22T22:19:04Z</dcterms:created>
  <dcterms:modified xsi:type="dcterms:W3CDTF">2022-08-04T21:09:09Z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vt:lpwstr>2021-08-02T00:00:00Z</vt:lpwstr>
  </property>
  <property fmtid="{D5CDD505-2E9C-101B-9397-08002B2CF9AE}" pid="3" name="Public?">
    <vt:lpwstr>1</vt:lpwstr>
  </property>
  <property fmtid="{D5CDD505-2E9C-101B-9397-08002B2CF9AE}" pid="4" name="ContentTypeId">
    <vt:lpwstr>0x010100A4D2F16AE426984E8C1ABC6A2E0139D5</vt:lpwstr>
  </property>
</Properties>
</file>