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000000"/>
          </p15:clr>
        </p15:guide>
        <p15:guide id="2" pos="13824">
          <p15:clr>
            <a:srgbClr val="000000"/>
          </p15:clr>
        </p15:guide>
      </p15:sldGuideLst>
    </p:ext>
    <p:ext uri="http://customooxmlschemas.google.com/">
      <go:slidesCustomData xmlns:go="http://customooxmlschemas.google.com/" r:id="rId7" roundtripDataSignature="AMtx7mhs0MQrvE+Hi9pBy1HWhmZqFpjM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customschemas.google.com/relationships/presentationmetadata" Target="metadata"/><Relationship Id="rId2" Type="http://schemas.openxmlformats.org/officeDocument/2006/relationships/viewProps" Target="viewProps.xml"/><Relationship Id="rId1" Type="http://schemas.openxmlformats.org/officeDocument/2006/relationships/theme" Target="theme/theme2.xml"/><Relationship Id="rId6" Type="http://schemas.openxmlformats.org/officeDocument/2006/relationships/slide" Target="slides/slide1.xml"/><Relationship Id="rId5" Type="http://schemas.openxmlformats.org/officeDocument/2006/relationships/notesMaster" Target="notesMasters/notesMaster1.xml"/><Relationship Id="rId10" Type="http://schemas.openxmlformats.org/officeDocument/2006/relationships/customXml" Target="../customXml/item3.xml"/><Relationship Id="rId4" Type="http://schemas.openxmlformats.org/officeDocument/2006/relationships/slideMaster" Target="slideMasters/slideMaster1.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50f182e40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150f182e40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292475" y="10226675"/>
            <a:ext cx="37306250" cy="7054850"/>
          </a:xfrm>
          <a:prstGeom prst="rect">
            <a:avLst/>
          </a:prstGeom>
          <a:noFill/>
          <a:ln>
            <a:noFill/>
          </a:ln>
        </p:spPr>
        <p:txBody>
          <a:bodyPr anchorCtr="0" anchor="ctr" bIns="219450" lIns="438900" spcFirstLastPara="1" rIns="438900" wrap="square" tIns="2194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 name="Google Shape;13;p3"/>
          <p:cNvSpPr txBox="1"/>
          <p:nvPr>
            <p:ph idx="1" type="subTitle"/>
          </p:nvPr>
        </p:nvSpPr>
        <p:spPr>
          <a:xfrm>
            <a:off x="6583363" y="18653125"/>
            <a:ext cx="30724475" cy="8413750"/>
          </a:xfrm>
          <a:prstGeom prst="rect">
            <a:avLst/>
          </a:prstGeom>
          <a:noFill/>
          <a:ln>
            <a:noFill/>
          </a:ln>
        </p:spPr>
        <p:txBody>
          <a:bodyPr anchorCtr="0" anchor="t" bIns="219450" lIns="438900" spcFirstLastPara="1" rIns="438900" wrap="square" tIns="219450">
            <a:noAutofit/>
          </a:bodyPr>
          <a:lstStyle>
            <a:lvl1pPr lvl="0" algn="ctr">
              <a:lnSpc>
                <a:spcPct val="100000"/>
              </a:lnSpc>
              <a:spcBef>
                <a:spcPts val="3080"/>
              </a:spcBef>
              <a:spcAft>
                <a:spcPts val="0"/>
              </a:spcAft>
              <a:buClr>
                <a:schemeClr val="dk1"/>
              </a:buClr>
              <a:buSzPts val="15400"/>
              <a:buFont typeface="Arial"/>
              <a:buNone/>
              <a:defRPr/>
            </a:lvl1pPr>
            <a:lvl2pPr lvl="1" algn="ctr">
              <a:lnSpc>
                <a:spcPct val="100000"/>
              </a:lnSpc>
              <a:spcBef>
                <a:spcPts val="2680"/>
              </a:spcBef>
              <a:spcAft>
                <a:spcPts val="0"/>
              </a:spcAft>
              <a:buClr>
                <a:schemeClr val="dk1"/>
              </a:buClr>
              <a:buSzPts val="13400"/>
              <a:buFont typeface="Arial"/>
              <a:buNone/>
              <a:defRPr/>
            </a:lvl2pPr>
            <a:lvl3pPr lvl="2" algn="ctr">
              <a:lnSpc>
                <a:spcPct val="100000"/>
              </a:lnSpc>
              <a:spcBef>
                <a:spcPts val="2300"/>
              </a:spcBef>
              <a:spcAft>
                <a:spcPts val="0"/>
              </a:spcAft>
              <a:buClr>
                <a:schemeClr val="dk1"/>
              </a:buClr>
              <a:buSzPts val="11500"/>
              <a:buFont typeface="Arial"/>
              <a:buNone/>
              <a:defRPr/>
            </a:lvl3pPr>
            <a:lvl4pPr lvl="3" algn="ctr">
              <a:lnSpc>
                <a:spcPct val="100000"/>
              </a:lnSpc>
              <a:spcBef>
                <a:spcPts val="1920"/>
              </a:spcBef>
              <a:spcAft>
                <a:spcPts val="0"/>
              </a:spcAft>
              <a:buClr>
                <a:schemeClr val="dk1"/>
              </a:buClr>
              <a:buSzPts val="9600"/>
              <a:buFont typeface="Arial"/>
              <a:buNone/>
              <a:defRPr/>
            </a:lvl4pPr>
            <a:lvl5pPr lvl="4" algn="ctr">
              <a:lnSpc>
                <a:spcPct val="100000"/>
              </a:lnSpc>
              <a:spcBef>
                <a:spcPts val="1920"/>
              </a:spcBef>
              <a:spcAft>
                <a:spcPts val="0"/>
              </a:spcAft>
              <a:buClr>
                <a:schemeClr val="dk1"/>
              </a:buClr>
              <a:buSzPts val="9600"/>
              <a:buFont typeface="Arial"/>
              <a:buNone/>
              <a:defRPr/>
            </a:lvl5pPr>
            <a:lvl6pPr lvl="5" algn="ctr">
              <a:lnSpc>
                <a:spcPct val="100000"/>
              </a:lnSpc>
              <a:spcBef>
                <a:spcPts val="1920"/>
              </a:spcBef>
              <a:spcAft>
                <a:spcPts val="0"/>
              </a:spcAft>
              <a:buClr>
                <a:schemeClr val="dk1"/>
              </a:buClr>
              <a:buSzPts val="9600"/>
              <a:buFont typeface="Arial"/>
              <a:buNone/>
              <a:defRPr/>
            </a:lvl6pPr>
            <a:lvl7pPr lvl="6" algn="ctr">
              <a:lnSpc>
                <a:spcPct val="100000"/>
              </a:lnSpc>
              <a:spcBef>
                <a:spcPts val="1920"/>
              </a:spcBef>
              <a:spcAft>
                <a:spcPts val="0"/>
              </a:spcAft>
              <a:buClr>
                <a:schemeClr val="dk1"/>
              </a:buClr>
              <a:buSzPts val="9600"/>
              <a:buFont typeface="Arial"/>
              <a:buNone/>
              <a:defRPr/>
            </a:lvl7pPr>
            <a:lvl8pPr lvl="7" algn="ctr">
              <a:lnSpc>
                <a:spcPct val="100000"/>
              </a:lnSpc>
              <a:spcBef>
                <a:spcPts val="1920"/>
              </a:spcBef>
              <a:spcAft>
                <a:spcPts val="0"/>
              </a:spcAft>
              <a:buClr>
                <a:schemeClr val="dk1"/>
              </a:buClr>
              <a:buSzPts val="9600"/>
              <a:buFont typeface="Arial"/>
              <a:buNone/>
              <a:defRPr/>
            </a:lvl8pPr>
            <a:lvl9pPr lvl="8" algn="ctr">
              <a:lnSpc>
                <a:spcPct val="100000"/>
              </a:lnSpc>
              <a:spcBef>
                <a:spcPts val="1920"/>
              </a:spcBef>
              <a:spcAft>
                <a:spcPts val="0"/>
              </a:spcAft>
              <a:buClr>
                <a:schemeClr val="dk1"/>
              </a:buClr>
              <a:buSzPts val="9600"/>
              <a:buFont typeface="Arial"/>
              <a:buNone/>
              <a:defRPr/>
            </a:lvl9pPr>
          </a:lstStyle>
          <a:p/>
        </p:txBody>
      </p:sp>
      <p:sp>
        <p:nvSpPr>
          <p:cNvPr id="14" name="Google Shape;14;p3"/>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2"/>
          <p:cNvSpPr txBox="1"/>
          <p:nvPr>
            <p:ph type="title"/>
          </p:nvPr>
        </p:nvSpPr>
        <p:spPr>
          <a:xfrm>
            <a:off x="3467100" y="21153438"/>
            <a:ext cx="37307838" cy="65373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0" name="Google Shape;70;p12"/>
          <p:cNvSpPr txBox="1"/>
          <p:nvPr>
            <p:ph idx="1" type="body"/>
          </p:nvPr>
        </p:nvSpPr>
        <p:spPr>
          <a:xfrm>
            <a:off x="3467100" y="13952538"/>
            <a:ext cx="37307838" cy="7200900"/>
          </a:xfrm>
          <a:prstGeom prst="rect">
            <a:avLst/>
          </a:prstGeom>
          <a:noFill/>
          <a:ln>
            <a:noFill/>
          </a:ln>
        </p:spPr>
        <p:txBody>
          <a:bodyPr anchorCtr="0" anchor="b" bIns="219450" lIns="438900" spcFirstLastPara="1" rIns="438900" wrap="square" tIns="219450">
            <a:noAutofit/>
          </a:bodyPr>
          <a:lstStyle>
            <a:lvl1pPr indent="-228600" lvl="0" marL="457200" algn="l">
              <a:lnSpc>
                <a:spcPct val="100000"/>
              </a:lnSpc>
              <a:spcBef>
                <a:spcPts val="400"/>
              </a:spcBef>
              <a:spcAft>
                <a:spcPts val="0"/>
              </a:spcAft>
              <a:buClr>
                <a:schemeClr val="dk1"/>
              </a:buClr>
              <a:buSzPts val="2000"/>
              <a:buFont typeface="Arial"/>
              <a:buNone/>
              <a:defRPr sz="2000"/>
            </a:lvl1pPr>
            <a:lvl2pPr indent="-228600" lvl="1" marL="914400" algn="l">
              <a:lnSpc>
                <a:spcPct val="100000"/>
              </a:lnSpc>
              <a:spcBef>
                <a:spcPts val="360"/>
              </a:spcBef>
              <a:spcAft>
                <a:spcPts val="0"/>
              </a:spcAft>
              <a:buClr>
                <a:schemeClr val="dk1"/>
              </a:buClr>
              <a:buSzPts val="1800"/>
              <a:buFont typeface="Arial"/>
              <a:buNone/>
              <a:defRPr sz="1800"/>
            </a:lvl2pPr>
            <a:lvl3pPr indent="-228600" lvl="2" marL="1371600" algn="l">
              <a:lnSpc>
                <a:spcPct val="100000"/>
              </a:lnSpc>
              <a:spcBef>
                <a:spcPts val="320"/>
              </a:spcBef>
              <a:spcAft>
                <a:spcPts val="0"/>
              </a:spcAft>
              <a:buClr>
                <a:schemeClr val="dk1"/>
              </a:buClr>
              <a:buSzPts val="1600"/>
              <a:buFont typeface="Arial"/>
              <a:buNone/>
              <a:defRPr sz="1600"/>
            </a:lvl3pPr>
            <a:lvl4pPr indent="-228600" lvl="3" marL="1828800" algn="l">
              <a:lnSpc>
                <a:spcPct val="100000"/>
              </a:lnSpc>
              <a:spcBef>
                <a:spcPts val="280"/>
              </a:spcBef>
              <a:spcAft>
                <a:spcPts val="0"/>
              </a:spcAft>
              <a:buClr>
                <a:schemeClr val="dk1"/>
              </a:buClr>
              <a:buSzPts val="1400"/>
              <a:buFont typeface="Arial"/>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228600" lvl="5" marL="2743200" algn="l">
              <a:lnSpc>
                <a:spcPct val="100000"/>
              </a:lnSpc>
              <a:spcBef>
                <a:spcPts val="280"/>
              </a:spcBef>
              <a:spcAft>
                <a:spcPts val="0"/>
              </a:spcAft>
              <a:buClr>
                <a:schemeClr val="dk1"/>
              </a:buClr>
              <a:buSzPts val="1400"/>
              <a:buFont typeface="Arial"/>
              <a:buNone/>
              <a:defRPr sz="1400"/>
            </a:lvl6pPr>
            <a:lvl7pPr indent="-228600" lvl="6" marL="3200400" algn="l">
              <a:lnSpc>
                <a:spcPct val="100000"/>
              </a:lnSpc>
              <a:spcBef>
                <a:spcPts val="280"/>
              </a:spcBef>
              <a:spcAft>
                <a:spcPts val="0"/>
              </a:spcAft>
              <a:buClr>
                <a:schemeClr val="dk1"/>
              </a:buClr>
              <a:buSzPts val="1400"/>
              <a:buFont typeface="Arial"/>
              <a:buNone/>
              <a:defRPr sz="1400"/>
            </a:lvl7pPr>
            <a:lvl8pPr indent="-228600" lvl="7" marL="3657600" algn="l">
              <a:lnSpc>
                <a:spcPct val="100000"/>
              </a:lnSpc>
              <a:spcBef>
                <a:spcPts val="280"/>
              </a:spcBef>
              <a:spcAft>
                <a:spcPts val="0"/>
              </a:spcAft>
              <a:buClr>
                <a:schemeClr val="dk1"/>
              </a:buClr>
              <a:buSzPts val="1400"/>
              <a:buFont typeface="Arial"/>
              <a:buNone/>
              <a:defRPr sz="1400"/>
            </a:lvl8pPr>
            <a:lvl9pPr indent="-228600" lvl="8" marL="4114800" algn="l">
              <a:lnSpc>
                <a:spcPct val="100000"/>
              </a:lnSpc>
              <a:spcBef>
                <a:spcPts val="280"/>
              </a:spcBef>
              <a:spcAft>
                <a:spcPts val="0"/>
              </a:spcAft>
              <a:buClr>
                <a:schemeClr val="dk1"/>
              </a:buClr>
              <a:buSzPts val="1400"/>
              <a:buFont typeface="Arial"/>
              <a:buNone/>
              <a:defRPr sz="1400"/>
            </a:lvl9pPr>
          </a:lstStyle>
          <a:p/>
        </p:txBody>
      </p:sp>
      <p:sp>
        <p:nvSpPr>
          <p:cNvPr id="71" name="Google Shape;71;p12"/>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3"/>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 name="Google Shape;76;p13"/>
          <p:cNvSpPr txBox="1"/>
          <p:nvPr>
            <p:ph idx="1" type="body"/>
          </p:nvPr>
        </p:nvSpPr>
        <p:spPr>
          <a:xfrm>
            <a:off x="2193925" y="7680325"/>
            <a:ext cx="39503350" cy="21724937"/>
          </a:xfrm>
          <a:prstGeom prst="rect">
            <a:avLst/>
          </a:prstGeom>
          <a:noFill/>
          <a:ln>
            <a:noFill/>
          </a:ln>
        </p:spPr>
        <p:txBody>
          <a:bodyPr anchorCtr="0" anchor="t" bIns="219450" lIns="438900" spcFirstLastPara="1" rIns="438900" wrap="square" tIns="21945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4"/>
          <p:cNvSpPr txBox="1"/>
          <p:nvPr>
            <p:ph type="title"/>
          </p:nvPr>
        </p:nvSpPr>
        <p:spPr>
          <a:xfrm rot="5400000">
            <a:off x="22715538" y="10423526"/>
            <a:ext cx="28087638" cy="9875837"/>
          </a:xfrm>
          <a:prstGeom prst="rect">
            <a:avLst/>
          </a:prstGeom>
          <a:noFill/>
          <a:ln>
            <a:noFill/>
          </a:ln>
        </p:spPr>
        <p:txBody>
          <a:bodyPr anchorCtr="0" anchor="ctr" bIns="219450" lIns="438900" spcFirstLastPara="1" rIns="438900" wrap="square" tIns="2194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 name="Google Shape;19;p4"/>
          <p:cNvSpPr txBox="1"/>
          <p:nvPr>
            <p:ph idx="1" type="body"/>
          </p:nvPr>
        </p:nvSpPr>
        <p:spPr>
          <a:xfrm rot="5400000">
            <a:off x="2887663" y="623888"/>
            <a:ext cx="28087638" cy="29475113"/>
          </a:xfrm>
          <a:prstGeom prst="rect">
            <a:avLst/>
          </a:prstGeom>
          <a:noFill/>
          <a:ln>
            <a:noFill/>
          </a:ln>
        </p:spPr>
        <p:txBody>
          <a:bodyPr anchorCtr="0" anchor="t" bIns="219450" lIns="438900" spcFirstLastPara="1" rIns="438900" wrap="square" tIns="21945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4"/>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5"/>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 name="Google Shape;25;p5"/>
          <p:cNvSpPr txBox="1"/>
          <p:nvPr>
            <p:ph idx="1" type="body"/>
          </p:nvPr>
        </p:nvSpPr>
        <p:spPr>
          <a:xfrm rot="5400000">
            <a:off x="11083132" y="-1208882"/>
            <a:ext cx="21724937" cy="39503350"/>
          </a:xfrm>
          <a:prstGeom prst="rect">
            <a:avLst/>
          </a:prstGeom>
          <a:noFill/>
          <a:ln>
            <a:noFill/>
          </a:ln>
        </p:spPr>
        <p:txBody>
          <a:bodyPr anchorCtr="0" anchor="t" bIns="219450" lIns="438900" spcFirstLastPara="1" rIns="438900" wrap="square" tIns="21945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 name="Google Shape;26;p5"/>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6"/>
          <p:cNvSpPr txBox="1"/>
          <p:nvPr>
            <p:ph type="title"/>
          </p:nvPr>
        </p:nvSpPr>
        <p:spPr>
          <a:xfrm>
            <a:off x="8602663" y="23042563"/>
            <a:ext cx="26335037" cy="2720975"/>
          </a:xfrm>
          <a:prstGeom prst="rect">
            <a:avLst/>
          </a:prstGeom>
          <a:noFill/>
          <a:ln>
            <a:noFill/>
          </a:ln>
        </p:spPr>
        <p:txBody>
          <a:bodyPr anchorCtr="0" anchor="b" bIns="219450" lIns="438900" spcFirstLastPara="1" rIns="438900" wrap="square" tIns="21945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 name="Google Shape;31;p6"/>
          <p:cNvSpPr/>
          <p:nvPr>
            <p:ph idx="2" type="pic"/>
          </p:nvPr>
        </p:nvSpPr>
        <p:spPr>
          <a:xfrm>
            <a:off x="8602663" y="2941638"/>
            <a:ext cx="26335037" cy="19750087"/>
          </a:xfrm>
          <a:prstGeom prst="rect">
            <a:avLst/>
          </a:prstGeom>
          <a:noFill/>
          <a:ln>
            <a:noFill/>
          </a:ln>
        </p:spPr>
      </p:sp>
      <p:sp>
        <p:nvSpPr>
          <p:cNvPr id="32" name="Google Shape;32;p6"/>
          <p:cNvSpPr txBox="1"/>
          <p:nvPr>
            <p:ph idx="1" type="body"/>
          </p:nvPr>
        </p:nvSpPr>
        <p:spPr>
          <a:xfrm>
            <a:off x="8602663" y="25763538"/>
            <a:ext cx="26335037" cy="3862387"/>
          </a:xfrm>
          <a:prstGeom prst="rect">
            <a:avLst/>
          </a:prstGeom>
          <a:noFill/>
          <a:ln>
            <a:noFill/>
          </a:ln>
        </p:spPr>
        <p:txBody>
          <a:bodyPr anchorCtr="0" anchor="t" bIns="219450" lIns="438900" spcFirstLastPara="1" rIns="438900" wrap="square" tIns="219450">
            <a:noAutofit/>
          </a:bodyPr>
          <a:lstStyle>
            <a:lvl1pPr indent="-228600" lvl="0" marL="457200" algn="l">
              <a:lnSpc>
                <a:spcPct val="100000"/>
              </a:lnSpc>
              <a:spcBef>
                <a:spcPts val="280"/>
              </a:spcBef>
              <a:spcAft>
                <a:spcPts val="0"/>
              </a:spcAft>
              <a:buClr>
                <a:schemeClr val="dk1"/>
              </a:buClr>
              <a:buSzPts val="1400"/>
              <a:buFont typeface="Arial"/>
              <a:buNone/>
              <a:defRPr sz="1400"/>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00"/>
              </a:spcBef>
              <a:spcAft>
                <a:spcPts val="0"/>
              </a:spcAft>
              <a:buClr>
                <a:schemeClr val="dk1"/>
              </a:buClr>
              <a:buSzPts val="1000"/>
              <a:buFont typeface="Arial"/>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
        <p:nvSpPr>
          <p:cNvPr id="33" name="Google Shape;33;p6"/>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7"/>
          <p:cNvSpPr txBox="1"/>
          <p:nvPr>
            <p:ph type="title"/>
          </p:nvPr>
        </p:nvSpPr>
        <p:spPr>
          <a:xfrm>
            <a:off x="2193925" y="1311275"/>
            <a:ext cx="14439900" cy="5576888"/>
          </a:xfrm>
          <a:prstGeom prst="rect">
            <a:avLst/>
          </a:prstGeom>
          <a:noFill/>
          <a:ln>
            <a:noFill/>
          </a:ln>
        </p:spPr>
        <p:txBody>
          <a:bodyPr anchorCtr="0" anchor="b" bIns="219450" lIns="438900" spcFirstLastPara="1" rIns="438900" wrap="square" tIns="21945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7"/>
          <p:cNvSpPr txBox="1"/>
          <p:nvPr>
            <p:ph idx="1" type="body"/>
          </p:nvPr>
        </p:nvSpPr>
        <p:spPr>
          <a:xfrm>
            <a:off x="17160875" y="1311275"/>
            <a:ext cx="24536400" cy="28093988"/>
          </a:xfrm>
          <a:prstGeom prst="rect">
            <a:avLst/>
          </a:prstGeom>
          <a:noFill/>
          <a:ln>
            <a:noFill/>
          </a:ln>
        </p:spPr>
        <p:txBody>
          <a:bodyPr anchorCtr="0" anchor="t" bIns="219450" lIns="438900" spcFirstLastPara="1" rIns="438900" wrap="square" tIns="219450">
            <a:noAutofit/>
          </a:bodyPr>
          <a:lstStyle>
            <a:lvl1pPr indent="-431800" lvl="0" marL="457200" algn="l">
              <a:lnSpc>
                <a:spcPct val="100000"/>
              </a:lnSpc>
              <a:spcBef>
                <a:spcPts val="640"/>
              </a:spcBef>
              <a:spcAft>
                <a:spcPts val="0"/>
              </a:spcAft>
              <a:buClr>
                <a:schemeClr val="dk1"/>
              </a:buClr>
              <a:buSzPts val="3200"/>
              <a:buFont typeface="Arial"/>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100000"/>
              </a:lnSpc>
              <a:spcBef>
                <a:spcPts val="400"/>
              </a:spcBef>
              <a:spcAft>
                <a:spcPts val="0"/>
              </a:spcAft>
              <a:buClr>
                <a:schemeClr val="dk1"/>
              </a:buClr>
              <a:buSzPts val="2000"/>
              <a:buFont typeface="Arial"/>
              <a:buChar char="»"/>
              <a:defRPr sz="2000"/>
            </a:lvl6pPr>
            <a:lvl7pPr indent="-355600" lvl="6" marL="3200400" algn="l">
              <a:lnSpc>
                <a:spcPct val="100000"/>
              </a:lnSpc>
              <a:spcBef>
                <a:spcPts val="400"/>
              </a:spcBef>
              <a:spcAft>
                <a:spcPts val="0"/>
              </a:spcAft>
              <a:buClr>
                <a:schemeClr val="dk1"/>
              </a:buClr>
              <a:buSzPts val="2000"/>
              <a:buFont typeface="Arial"/>
              <a:buChar char="»"/>
              <a:defRPr sz="2000"/>
            </a:lvl7pPr>
            <a:lvl8pPr indent="-355600" lvl="7" marL="3657600" algn="l">
              <a:lnSpc>
                <a:spcPct val="100000"/>
              </a:lnSpc>
              <a:spcBef>
                <a:spcPts val="400"/>
              </a:spcBef>
              <a:spcAft>
                <a:spcPts val="0"/>
              </a:spcAft>
              <a:buClr>
                <a:schemeClr val="dk1"/>
              </a:buClr>
              <a:buSzPts val="2000"/>
              <a:buFont typeface="Arial"/>
              <a:buChar char="»"/>
              <a:defRPr sz="2000"/>
            </a:lvl8pPr>
            <a:lvl9pPr indent="-355600" lvl="8" marL="4114800" algn="l">
              <a:lnSpc>
                <a:spcPct val="100000"/>
              </a:lnSpc>
              <a:spcBef>
                <a:spcPts val="400"/>
              </a:spcBef>
              <a:spcAft>
                <a:spcPts val="0"/>
              </a:spcAft>
              <a:buClr>
                <a:schemeClr val="dk1"/>
              </a:buClr>
              <a:buSzPts val="2000"/>
              <a:buFont typeface="Arial"/>
              <a:buChar char="»"/>
              <a:defRPr sz="2000"/>
            </a:lvl9pPr>
          </a:lstStyle>
          <a:p/>
        </p:txBody>
      </p:sp>
      <p:sp>
        <p:nvSpPr>
          <p:cNvPr id="39" name="Google Shape;39;p7"/>
          <p:cNvSpPr txBox="1"/>
          <p:nvPr>
            <p:ph idx="2" type="body"/>
          </p:nvPr>
        </p:nvSpPr>
        <p:spPr>
          <a:xfrm>
            <a:off x="2193925" y="6888163"/>
            <a:ext cx="14439900" cy="22517100"/>
          </a:xfrm>
          <a:prstGeom prst="rect">
            <a:avLst/>
          </a:prstGeom>
          <a:noFill/>
          <a:ln>
            <a:noFill/>
          </a:ln>
        </p:spPr>
        <p:txBody>
          <a:bodyPr anchorCtr="0" anchor="t" bIns="219450" lIns="438900" spcFirstLastPara="1" rIns="438900" wrap="square" tIns="219450">
            <a:noAutofit/>
          </a:bodyPr>
          <a:lstStyle>
            <a:lvl1pPr indent="-228600" lvl="0" marL="457200" algn="l">
              <a:lnSpc>
                <a:spcPct val="100000"/>
              </a:lnSpc>
              <a:spcBef>
                <a:spcPts val="280"/>
              </a:spcBef>
              <a:spcAft>
                <a:spcPts val="0"/>
              </a:spcAft>
              <a:buClr>
                <a:schemeClr val="dk1"/>
              </a:buClr>
              <a:buSzPts val="1400"/>
              <a:buFont typeface="Arial"/>
              <a:buNone/>
              <a:defRPr sz="1400"/>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00"/>
              </a:spcBef>
              <a:spcAft>
                <a:spcPts val="0"/>
              </a:spcAft>
              <a:buClr>
                <a:schemeClr val="dk1"/>
              </a:buClr>
              <a:buSzPts val="1000"/>
              <a:buFont typeface="Arial"/>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
        <p:nvSpPr>
          <p:cNvPr id="40" name="Google Shape;40;p7"/>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8"/>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9"/>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9" name="Google Shape;49;p9"/>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9"/>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10"/>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 name="Google Shape;54;p10"/>
          <p:cNvSpPr txBox="1"/>
          <p:nvPr>
            <p:ph idx="1" type="body"/>
          </p:nvPr>
        </p:nvSpPr>
        <p:spPr>
          <a:xfrm>
            <a:off x="2193925" y="7369175"/>
            <a:ext cx="19392900" cy="3070225"/>
          </a:xfrm>
          <a:prstGeom prst="rect">
            <a:avLst/>
          </a:prstGeom>
          <a:noFill/>
          <a:ln>
            <a:noFill/>
          </a:ln>
        </p:spPr>
        <p:txBody>
          <a:bodyPr anchorCtr="0" anchor="b" bIns="219450" lIns="438900" spcFirstLastPara="1" rIns="438900" wrap="square" tIns="21945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55" name="Google Shape;55;p10"/>
          <p:cNvSpPr txBox="1"/>
          <p:nvPr>
            <p:ph idx="2" type="body"/>
          </p:nvPr>
        </p:nvSpPr>
        <p:spPr>
          <a:xfrm>
            <a:off x="2193925" y="10439400"/>
            <a:ext cx="19392900" cy="18965863"/>
          </a:xfrm>
          <a:prstGeom prst="rect">
            <a:avLst/>
          </a:prstGeom>
          <a:noFill/>
          <a:ln>
            <a:noFill/>
          </a:ln>
        </p:spPr>
        <p:txBody>
          <a:bodyPr anchorCtr="0" anchor="t" bIns="219450" lIns="438900" spcFirstLastPara="1" rIns="438900" wrap="square" tIns="219450">
            <a:noAutofit/>
          </a:bodyPr>
          <a:lstStyle>
            <a:lvl1pPr indent="-381000" lvl="0" marL="457200" algn="l">
              <a:lnSpc>
                <a:spcPct val="100000"/>
              </a:lnSpc>
              <a:spcBef>
                <a:spcPts val="480"/>
              </a:spcBef>
              <a:spcAft>
                <a:spcPts val="0"/>
              </a:spcAft>
              <a:buClr>
                <a:schemeClr val="dk1"/>
              </a:buClr>
              <a:buSzPts val="2400"/>
              <a:buFont typeface="Arial"/>
              <a:buChar char="•"/>
              <a:defRPr sz="2400"/>
            </a:lvl1pPr>
            <a:lvl2pPr indent="-355600" lvl="1" marL="914400" algn="l">
              <a:lnSpc>
                <a:spcPct val="100000"/>
              </a:lnSpc>
              <a:spcBef>
                <a:spcPts val="400"/>
              </a:spcBef>
              <a:spcAft>
                <a:spcPts val="0"/>
              </a:spcAft>
              <a:buClr>
                <a:schemeClr val="dk1"/>
              </a:buClr>
              <a:buSzPts val="2000"/>
              <a:buFont typeface="Arial"/>
              <a:buChar char="–"/>
              <a:defRPr sz="2000"/>
            </a:lvl2pPr>
            <a:lvl3pPr indent="-342900" lvl="2" marL="1371600" algn="l">
              <a:lnSpc>
                <a:spcPct val="100000"/>
              </a:lnSpc>
              <a:spcBef>
                <a:spcPts val="360"/>
              </a:spcBef>
              <a:spcAft>
                <a:spcPts val="0"/>
              </a:spcAft>
              <a:buClr>
                <a:schemeClr val="dk1"/>
              </a:buClr>
              <a:buSzPts val="1800"/>
              <a:buFont typeface="Arial"/>
              <a:buChar char="•"/>
              <a:defRPr sz="1800"/>
            </a:lvl3pPr>
            <a:lvl4pPr indent="-330200" lvl="3" marL="1828800" algn="l">
              <a:lnSpc>
                <a:spcPct val="100000"/>
              </a:lnSpc>
              <a:spcBef>
                <a:spcPts val="320"/>
              </a:spcBef>
              <a:spcAft>
                <a:spcPts val="0"/>
              </a:spcAft>
              <a:buClr>
                <a:schemeClr val="dk1"/>
              </a:buClr>
              <a:buSzPts val="1600"/>
              <a:buFont typeface="Arial"/>
              <a:buChar char="–"/>
              <a:defRPr sz="1600"/>
            </a:lvl4pPr>
            <a:lvl5pPr indent="-330200" lvl="4" marL="2286000" algn="l">
              <a:lnSpc>
                <a:spcPct val="100000"/>
              </a:lnSpc>
              <a:spcBef>
                <a:spcPts val="320"/>
              </a:spcBef>
              <a:spcAft>
                <a:spcPts val="0"/>
              </a:spcAft>
              <a:buClr>
                <a:schemeClr val="dk1"/>
              </a:buClr>
              <a:buSzPts val="1600"/>
              <a:buFont typeface="Arial"/>
              <a:buChar char="»"/>
              <a:defRPr sz="1600"/>
            </a:lvl5pPr>
            <a:lvl6pPr indent="-330200" lvl="5" marL="2743200" algn="l">
              <a:lnSpc>
                <a:spcPct val="100000"/>
              </a:lnSpc>
              <a:spcBef>
                <a:spcPts val="320"/>
              </a:spcBef>
              <a:spcAft>
                <a:spcPts val="0"/>
              </a:spcAft>
              <a:buClr>
                <a:schemeClr val="dk1"/>
              </a:buClr>
              <a:buSzPts val="1600"/>
              <a:buFont typeface="Arial"/>
              <a:buChar char="»"/>
              <a:defRPr sz="1600"/>
            </a:lvl6pPr>
            <a:lvl7pPr indent="-330200" lvl="6" marL="3200400" algn="l">
              <a:lnSpc>
                <a:spcPct val="100000"/>
              </a:lnSpc>
              <a:spcBef>
                <a:spcPts val="320"/>
              </a:spcBef>
              <a:spcAft>
                <a:spcPts val="0"/>
              </a:spcAft>
              <a:buClr>
                <a:schemeClr val="dk1"/>
              </a:buClr>
              <a:buSzPts val="1600"/>
              <a:buFont typeface="Arial"/>
              <a:buChar char="»"/>
              <a:defRPr sz="1600"/>
            </a:lvl7pPr>
            <a:lvl8pPr indent="-330200" lvl="7" marL="3657600" algn="l">
              <a:lnSpc>
                <a:spcPct val="100000"/>
              </a:lnSpc>
              <a:spcBef>
                <a:spcPts val="320"/>
              </a:spcBef>
              <a:spcAft>
                <a:spcPts val="0"/>
              </a:spcAft>
              <a:buClr>
                <a:schemeClr val="dk1"/>
              </a:buClr>
              <a:buSzPts val="1600"/>
              <a:buFont typeface="Arial"/>
              <a:buChar char="»"/>
              <a:defRPr sz="1600"/>
            </a:lvl8pPr>
            <a:lvl9pPr indent="-330200" lvl="8" marL="4114800" algn="l">
              <a:lnSpc>
                <a:spcPct val="100000"/>
              </a:lnSpc>
              <a:spcBef>
                <a:spcPts val="320"/>
              </a:spcBef>
              <a:spcAft>
                <a:spcPts val="0"/>
              </a:spcAft>
              <a:buClr>
                <a:schemeClr val="dk1"/>
              </a:buClr>
              <a:buSzPts val="1600"/>
              <a:buFont typeface="Arial"/>
              <a:buChar char="»"/>
              <a:defRPr sz="1600"/>
            </a:lvl9pPr>
          </a:lstStyle>
          <a:p/>
        </p:txBody>
      </p:sp>
      <p:sp>
        <p:nvSpPr>
          <p:cNvPr id="56" name="Google Shape;56;p10"/>
          <p:cNvSpPr txBox="1"/>
          <p:nvPr>
            <p:ph idx="3" type="body"/>
          </p:nvPr>
        </p:nvSpPr>
        <p:spPr>
          <a:xfrm>
            <a:off x="22296438" y="7369175"/>
            <a:ext cx="19400837" cy="3070225"/>
          </a:xfrm>
          <a:prstGeom prst="rect">
            <a:avLst/>
          </a:prstGeom>
          <a:noFill/>
          <a:ln>
            <a:noFill/>
          </a:ln>
        </p:spPr>
        <p:txBody>
          <a:bodyPr anchorCtr="0" anchor="b" bIns="219450" lIns="438900" spcFirstLastPara="1" rIns="438900" wrap="square" tIns="21945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57" name="Google Shape;57;p10"/>
          <p:cNvSpPr txBox="1"/>
          <p:nvPr>
            <p:ph idx="4" type="body"/>
          </p:nvPr>
        </p:nvSpPr>
        <p:spPr>
          <a:xfrm>
            <a:off x="22296438" y="10439400"/>
            <a:ext cx="19400837" cy="18965863"/>
          </a:xfrm>
          <a:prstGeom prst="rect">
            <a:avLst/>
          </a:prstGeom>
          <a:noFill/>
          <a:ln>
            <a:noFill/>
          </a:ln>
        </p:spPr>
        <p:txBody>
          <a:bodyPr anchorCtr="0" anchor="t" bIns="219450" lIns="438900" spcFirstLastPara="1" rIns="438900" wrap="square" tIns="219450">
            <a:noAutofit/>
          </a:bodyPr>
          <a:lstStyle>
            <a:lvl1pPr indent="-381000" lvl="0" marL="457200" algn="l">
              <a:lnSpc>
                <a:spcPct val="100000"/>
              </a:lnSpc>
              <a:spcBef>
                <a:spcPts val="480"/>
              </a:spcBef>
              <a:spcAft>
                <a:spcPts val="0"/>
              </a:spcAft>
              <a:buClr>
                <a:schemeClr val="dk1"/>
              </a:buClr>
              <a:buSzPts val="2400"/>
              <a:buFont typeface="Arial"/>
              <a:buChar char="•"/>
              <a:defRPr sz="2400"/>
            </a:lvl1pPr>
            <a:lvl2pPr indent="-355600" lvl="1" marL="914400" algn="l">
              <a:lnSpc>
                <a:spcPct val="100000"/>
              </a:lnSpc>
              <a:spcBef>
                <a:spcPts val="400"/>
              </a:spcBef>
              <a:spcAft>
                <a:spcPts val="0"/>
              </a:spcAft>
              <a:buClr>
                <a:schemeClr val="dk1"/>
              </a:buClr>
              <a:buSzPts val="2000"/>
              <a:buFont typeface="Arial"/>
              <a:buChar char="–"/>
              <a:defRPr sz="2000"/>
            </a:lvl2pPr>
            <a:lvl3pPr indent="-342900" lvl="2" marL="1371600" algn="l">
              <a:lnSpc>
                <a:spcPct val="100000"/>
              </a:lnSpc>
              <a:spcBef>
                <a:spcPts val="360"/>
              </a:spcBef>
              <a:spcAft>
                <a:spcPts val="0"/>
              </a:spcAft>
              <a:buClr>
                <a:schemeClr val="dk1"/>
              </a:buClr>
              <a:buSzPts val="1800"/>
              <a:buFont typeface="Arial"/>
              <a:buChar char="•"/>
              <a:defRPr sz="1800"/>
            </a:lvl3pPr>
            <a:lvl4pPr indent="-330200" lvl="3" marL="1828800" algn="l">
              <a:lnSpc>
                <a:spcPct val="100000"/>
              </a:lnSpc>
              <a:spcBef>
                <a:spcPts val="320"/>
              </a:spcBef>
              <a:spcAft>
                <a:spcPts val="0"/>
              </a:spcAft>
              <a:buClr>
                <a:schemeClr val="dk1"/>
              </a:buClr>
              <a:buSzPts val="1600"/>
              <a:buFont typeface="Arial"/>
              <a:buChar char="–"/>
              <a:defRPr sz="1600"/>
            </a:lvl4pPr>
            <a:lvl5pPr indent="-330200" lvl="4" marL="2286000" algn="l">
              <a:lnSpc>
                <a:spcPct val="100000"/>
              </a:lnSpc>
              <a:spcBef>
                <a:spcPts val="320"/>
              </a:spcBef>
              <a:spcAft>
                <a:spcPts val="0"/>
              </a:spcAft>
              <a:buClr>
                <a:schemeClr val="dk1"/>
              </a:buClr>
              <a:buSzPts val="1600"/>
              <a:buFont typeface="Arial"/>
              <a:buChar char="»"/>
              <a:defRPr sz="1600"/>
            </a:lvl5pPr>
            <a:lvl6pPr indent="-330200" lvl="5" marL="2743200" algn="l">
              <a:lnSpc>
                <a:spcPct val="100000"/>
              </a:lnSpc>
              <a:spcBef>
                <a:spcPts val="320"/>
              </a:spcBef>
              <a:spcAft>
                <a:spcPts val="0"/>
              </a:spcAft>
              <a:buClr>
                <a:schemeClr val="dk1"/>
              </a:buClr>
              <a:buSzPts val="1600"/>
              <a:buFont typeface="Arial"/>
              <a:buChar char="»"/>
              <a:defRPr sz="1600"/>
            </a:lvl6pPr>
            <a:lvl7pPr indent="-330200" lvl="6" marL="3200400" algn="l">
              <a:lnSpc>
                <a:spcPct val="100000"/>
              </a:lnSpc>
              <a:spcBef>
                <a:spcPts val="320"/>
              </a:spcBef>
              <a:spcAft>
                <a:spcPts val="0"/>
              </a:spcAft>
              <a:buClr>
                <a:schemeClr val="dk1"/>
              </a:buClr>
              <a:buSzPts val="1600"/>
              <a:buFont typeface="Arial"/>
              <a:buChar char="»"/>
              <a:defRPr sz="1600"/>
            </a:lvl7pPr>
            <a:lvl8pPr indent="-330200" lvl="7" marL="3657600" algn="l">
              <a:lnSpc>
                <a:spcPct val="100000"/>
              </a:lnSpc>
              <a:spcBef>
                <a:spcPts val="320"/>
              </a:spcBef>
              <a:spcAft>
                <a:spcPts val="0"/>
              </a:spcAft>
              <a:buClr>
                <a:schemeClr val="dk1"/>
              </a:buClr>
              <a:buSzPts val="1600"/>
              <a:buFont typeface="Arial"/>
              <a:buChar char="»"/>
              <a:defRPr sz="1600"/>
            </a:lvl8pPr>
            <a:lvl9pPr indent="-330200" lvl="8" marL="4114800" algn="l">
              <a:lnSpc>
                <a:spcPct val="100000"/>
              </a:lnSpc>
              <a:spcBef>
                <a:spcPts val="320"/>
              </a:spcBef>
              <a:spcAft>
                <a:spcPts val="0"/>
              </a:spcAft>
              <a:buClr>
                <a:schemeClr val="dk1"/>
              </a:buClr>
              <a:buSzPts val="1600"/>
              <a:buFont typeface="Arial"/>
              <a:buChar char="»"/>
              <a:defRPr sz="1600"/>
            </a:lvl9pPr>
          </a:lstStyle>
          <a:p/>
        </p:txBody>
      </p:sp>
      <p:sp>
        <p:nvSpPr>
          <p:cNvPr id="58" name="Google Shape;58;p10"/>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1"/>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 name="Google Shape;63;p11"/>
          <p:cNvSpPr txBox="1"/>
          <p:nvPr>
            <p:ph idx="1" type="body"/>
          </p:nvPr>
        </p:nvSpPr>
        <p:spPr>
          <a:xfrm>
            <a:off x="2193925" y="7680325"/>
            <a:ext cx="19675475" cy="21724938"/>
          </a:xfrm>
          <a:prstGeom prst="rect">
            <a:avLst/>
          </a:prstGeom>
          <a:noFill/>
          <a:ln>
            <a:noFill/>
          </a:ln>
        </p:spPr>
        <p:txBody>
          <a:bodyPr anchorCtr="0" anchor="t" bIns="219450" lIns="438900" spcFirstLastPara="1" rIns="438900" wrap="square" tIns="219450">
            <a:noAutofit/>
          </a:bodyPr>
          <a:lstStyle>
            <a:lvl1pPr indent="-406400" lvl="0" marL="457200" algn="l">
              <a:lnSpc>
                <a:spcPct val="100000"/>
              </a:lnSpc>
              <a:spcBef>
                <a:spcPts val="560"/>
              </a:spcBef>
              <a:spcAft>
                <a:spcPts val="0"/>
              </a:spcAft>
              <a:buClr>
                <a:schemeClr val="dk1"/>
              </a:buClr>
              <a:buSzPts val="2800"/>
              <a:buFont typeface="Arial"/>
              <a:buChar char="•"/>
              <a:defRPr sz="2800"/>
            </a:lvl1pPr>
            <a:lvl2pPr indent="-381000" lvl="1" marL="914400" algn="l">
              <a:lnSpc>
                <a:spcPct val="100000"/>
              </a:lnSpc>
              <a:spcBef>
                <a:spcPts val="480"/>
              </a:spcBef>
              <a:spcAft>
                <a:spcPts val="0"/>
              </a:spcAft>
              <a:buClr>
                <a:schemeClr val="dk1"/>
              </a:buClr>
              <a:buSzPts val="2400"/>
              <a:buFont typeface="Arial"/>
              <a:buChar char="–"/>
              <a:defRPr sz="2400"/>
            </a:lvl2pPr>
            <a:lvl3pPr indent="-355600" lvl="2" marL="1371600" algn="l">
              <a:lnSpc>
                <a:spcPct val="100000"/>
              </a:lnSpc>
              <a:spcBef>
                <a:spcPts val="400"/>
              </a:spcBef>
              <a:spcAft>
                <a:spcPts val="0"/>
              </a:spcAft>
              <a:buClr>
                <a:schemeClr val="dk1"/>
              </a:buClr>
              <a:buSzPts val="2000"/>
              <a:buFont typeface="Arial"/>
              <a:buChar char="•"/>
              <a:defRPr sz="2000"/>
            </a:lvl3pPr>
            <a:lvl4pPr indent="-342900" lvl="3" marL="1828800" algn="l">
              <a:lnSpc>
                <a:spcPct val="100000"/>
              </a:lnSpc>
              <a:spcBef>
                <a:spcPts val="360"/>
              </a:spcBef>
              <a:spcAft>
                <a:spcPts val="0"/>
              </a:spcAft>
              <a:buClr>
                <a:schemeClr val="dk1"/>
              </a:buClr>
              <a:buSzPts val="1800"/>
              <a:buFont typeface="Arial"/>
              <a:buChar char="–"/>
              <a:defRPr sz="1800"/>
            </a:lvl4pPr>
            <a:lvl5pPr indent="-342900" lvl="4" marL="2286000" algn="l">
              <a:lnSpc>
                <a:spcPct val="100000"/>
              </a:lnSpc>
              <a:spcBef>
                <a:spcPts val="360"/>
              </a:spcBef>
              <a:spcAft>
                <a:spcPts val="0"/>
              </a:spcAft>
              <a:buClr>
                <a:schemeClr val="dk1"/>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64" name="Google Shape;64;p11"/>
          <p:cNvSpPr txBox="1"/>
          <p:nvPr>
            <p:ph idx="2" type="body"/>
          </p:nvPr>
        </p:nvSpPr>
        <p:spPr>
          <a:xfrm>
            <a:off x="22021800" y="7680325"/>
            <a:ext cx="19675475" cy="21724938"/>
          </a:xfrm>
          <a:prstGeom prst="rect">
            <a:avLst/>
          </a:prstGeom>
          <a:noFill/>
          <a:ln>
            <a:noFill/>
          </a:ln>
        </p:spPr>
        <p:txBody>
          <a:bodyPr anchorCtr="0" anchor="t" bIns="219450" lIns="438900" spcFirstLastPara="1" rIns="438900" wrap="square" tIns="219450">
            <a:noAutofit/>
          </a:bodyPr>
          <a:lstStyle>
            <a:lvl1pPr indent="-406400" lvl="0" marL="457200" algn="l">
              <a:lnSpc>
                <a:spcPct val="100000"/>
              </a:lnSpc>
              <a:spcBef>
                <a:spcPts val="560"/>
              </a:spcBef>
              <a:spcAft>
                <a:spcPts val="0"/>
              </a:spcAft>
              <a:buClr>
                <a:schemeClr val="dk1"/>
              </a:buClr>
              <a:buSzPts val="2800"/>
              <a:buFont typeface="Arial"/>
              <a:buChar char="•"/>
              <a:defRPr sz="2800"/>
            </a:lvl1pPr>
            <a:lvl2pPr indent="-381000" lvl="1" marL="914400" algn="l">
              <a:lnSpc>
                <a:spcPct val="100000"/>
              </a:lnSpc>
              <a:spcBef>
                <a:spcPts val="480"/>
              </a:spcBef>
              <a:spcAft>
                <a:spcPts val="0"/>
              </a:spcAft>
              <a:buClr>
                <a:schemeClr val="dk1"/>
              </a:buClr>
              <a:buSzPts val="2400"/>
              <a:buFont typeface="Arial"/>
              <a:buChar char="–"/>
              <a:defRPr sz="2400"/>
            </a:lvl2pPr>
            <a:lvl3pPr indent="-355600" lvl="2" marL="1371600" algn="l">
              <a:lnSpc>
                <a:spcPct val="100000"/>
              </a:lnSpc>
              <a:spcBef>
                <a:spcPts val="400"/>
              </a:spcBef>
              <a:spcAft>
                <a:spcPts val="0"/>
              </a:spcAft>
              <a:buClr>
                <a:schemeClr val="dk1"/>
              </a:buClr>
              <a:buSzPts val="2000"/>
              <a:buFont typeface="Arial"/>
              <a:buChar char="•"/>
              <a:defRPr sz="2000"/>
            </a:lvl3pPr>
            <a:lvl4pPr indent="-342900" lvl="3" marL="1828800" algn="l">
              <a:lnSpc>
                <a:spcPct val="100000"/>
              </a:lnSpc>
              <a:spcBef>
                <a:spcPts val="360"/>
              </a:spcBef>
              <a:spcAft>
                <a:spcPts val="0"/>
              </a:spcAft>
              <a:buClr>
                <a:schemeClr val="dk1"/>
              </a:buClr>
              <a:buSzPts val="1800"/>
              <a:buFont typeface="Arial"/>
              <a:buChar char="–"/>
              <a:defRPr sz="1800"/>
            </a:lvl4pPr>
            <a:lvl5pPr indent="-342900" lvl="4" marL="2286000" algn="l">
              <a:lnSpc>
                <a:spcPct val="100000"/>
              </a:lnSpc>
              <a:spcBef>
                <a:spcPts val="360"/>
              </a:spcBef>
              <a:spcAft>
                <a:spcPts val="0"/>
              </a:spcAft>
              <a:buClr>
                <a:schemeClr val="dk1"/>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65" name="Google Shape;65;p11"/>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marR="0" rtl="0" algn="ctr">
              <a:lnSpc>
                <a:spcPct val="100000"/>
              </a:lnSpc>
              <a:spcBef>
                <a:spcPts val="0"/>
              </a:spcBef>
              <a:spcAft>
                <a:spcPts val="0"/>
              </a:spcAft>
              <a:buClr>
                <a:srgbClr val="000000"/>
              </a:buClr>
              <a:buSzPts val="1400"/>
              <a:buFont typeface="Arial"/>
              <a:buNone/>
              <a:defRPr b="0" i="0" sz="21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21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21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21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21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21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21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21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21100" u="none" cap="none" strike="noStrike">
                <a:solidFill>
                  <a:schemeClr val="dk2"/>
                </a:solidFill>
                <a:latin typeface="Arial"/>
                <a:ea typeface="Arial"/>
                <a:cs typeface="Arial"/>
                <a:sym typeface="Arial"/>
              </a:defRPr>
            </a:lvl9pPr>
          </a:lstStyle>
          <a:p/>
        </p:txBody>
      </p:sp>
      <p:sp>
        <p:nvSpPr>
          <p:cNvPr id="7" name="Google Shape;7;p2"/>
          <p:cNvSpPr txBox="1"/>
          <p:nvPr>
            <p:ph idx="1" type="body"/>
          </p:nvPr>
        </p:nvSpPr>
        <p:spPr>
          <a:xfrm>
            <a:off x="2193925" y="7680325"/>
            <a:ext cx="39503350" cy="21724937"/>
          </a:xfrm>
          <a:prstGeom prst="rect">
            <a:avLst/>
          </a:prstGeom>
          <a:noFill/>
          <a:ln>
            <a:noFill/>
          </a:ln>
        </p:spPr>
        <p:txBody>
          <a:bodyPr anchorCtr="0" anchor="t" bIns="219450" lIns="438900" spcFirstLastPara="1" rIns="438900" wrap="square" tIns="219450">
            <a:noAutofit/>
          </a:bodyPr>
          <a:lstStyle>
            <a:lvl1pPr indent="-1206500" lvl="0" marL="457200" marR="0" rtl="0" algn="l">
              <a:lnSpc>
                <a:spcPct val="100000"/>
              </a:lnSpc>
              <a:spcBef>
                <a:spcPts val="3080"/>
              </a:spcBef>
              <a:spcAft>
                <a:spcPts val="0"/>
              </a:spcAft>
              <a:buClr>
                <a:schemeClr val="dk1"/>
              </a:buClr>
              <a:buSzPts val="15400"/>
              <a:buFont typeface="Arial"/>
              <a:buChar char="•"/>
              <a:defRPr b="0" i="0" sz="15400" u="none" cap="none" strike="noStrike">
                <a:solidFill>
                  <a:schemeClr val="dk1"/>
                </a:solidFill>
                <a:latin typeface="Arial"/>
                <a:ea typeface="Arial"/>
                <a:cs typeface="Arial"/>
                <a:sym typeface="Arial"/>
              </a:defRPr>
            </a:lvl1pPr>
            <a:lvl2pPr indent="-1079500" lvl="1" marL="914400" marR="0" rtl="0" algn="l">
              <a:lnSpc>
                <a:spcPct val="100000"/>
              </a:lnSpc>
              <a:spcBef>
                <a:spcPts val="2680"/>
              </a:spcBef>
              <a:spcAft>
                <a:spcPts val="0"/>
              </a:spcAft>
              <a:buClr>
                <a:schemeClr val="dk1"/>
              </a:buClr>
              <a:buSzPts val="13400"/>
              <a:buFont typeface="Arial"/>
              <a:buChar char="–"/>
              <a:defRPr b="0" i="0" sz="13400" u="none" cap="none" strike="noStrike">
                <a:solidFill>
                  <a:schemeClr val="dk1"/>
                </a:solidFill>
                <a:latin typeface="Arial"/>
                <a:ea typeface="Arial"/>
                <a:cs typeface="Arial"/>
                <a:sym typeface="Arial"/>
              </a:defRPr>
            </a:lvl2pPr>
            <a:lvl3pPr indent="-958850" lvl="2" marL="1371600" marR="0" rtl="0" algn="l">
              <a:lnSpc>
                <a:spcPct val="100000"/>
              </a:lnSpc>
              <a:spcBef>
                <a:spcPts val="2300"/>
              </a:spcBef>
              <a:spcAft>
                <a:spcPts val="0"/>
              </a:spcAft>
              <a:buClr>
                <a:schemeClr val="dk1"/>
              </a:buClr>
              <a:buSzPts val="11500"/>
              <a:buFont typeface="Arial"/>
              <a:buChar char="•"/>
              <a:defRPr b="0" i="0" sz="11500" u="none" cap="none" strike="noStrike">
                <a:solidFill>
                  <a:schemeClr val="dk1"/>
                </a:solidFill>
                <a:latin typeface="Arial"/>
                <a:ea typeface="Arial"/>
                <a:cs typeface="Arial"/>
                <a:sym typeface="Arial"/>
              </a:defRPr>
            </a:lvl3pPr>
            <a:lvl4pPr indent="-838200" lvl="3" marL="1828800" marR="0" rtl="0" algn="l">
              <a:lnSpc>
                <a:spcPct val="100000"/>
              </a:lnSpc>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4pPr>
            <a:lvl5pPr indent="-838200" lvl="4" marL="2286000" marR="0" rtl="0" algn="l">
              <a:lnSpc>
                <a:spcPct val="100000"/>
              </a:lnSpc>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5pPr>
            <a:lvl6pPr indent="-838200" lvl="5" marL="2743200" marR="0" rtl="0" algn="l">
              <a:lnSpc>
                <a:spcPct val="100000"/>
              </a:lnSpc>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6pPr>
            <a:lvl7pPr indent="-838200" lvl="6" marL="3200400" marR="0" rtl="0" algn="l">
              <a:lnSpc>
                <a:spcPct val="100000"/>
              </a:lnSpc>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7pPr>
            <a:lvl8pPr indent="-838200" lvl="7" marL="3657600" marR="0" rtl="0" algn="l">
              <a:lnSpc>
                <a:spcPct val="100000"/>
              </a:lnSpc>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8pPr>
            <a:lvl9pPr indent="-838200" lvl="8" marL="4114800" marR="0" rtl="0" algn="l">
              <a:lnSpc>
                <a:spcPct val="100000"/>
              </a:lnSpc>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9pPr>
          </a:lstStyle>
          <a:p/>
        </p:txBody>
      </p:sp>
      <p:sp>
        <p:nvSpPr>
          <p:cNvPr id="8" name="Google Shape;8;p2"/>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9pPr>
          </a:lstStyle>
          <a:p/>
        </p:txBody>
      </p:sp>
      <p:sp>
        <p:nvSpPr>
          <p:cNvPr id="9" name="Google Shape;9;p2"/>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Verdana"/>
                <a:ea typeface="Verdana"/>
                <a:cs typeface="Verdana"/>
                <a:sym typeface="Verdana"/>
              </a:defRPr>
            </a:lvl9pPr>
          </a:lstStyle>
          <a:p/>
        </p:txBody>
      </p:sp>
      <p:sp>
        <p:nvSpPr>
          <p:cNvPr id="10" name="Google Shape;10;p2"/>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7.png"/><Relationship Id="rId13" Type="http://schemas.openxmlformats.org/officeDocument/2006/relationships/image" Target="../media/image1.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red_banner_landscape.jpg" id="84" name="Google Shape;84;g150f182e401_0_0"/>
          <p:cNvPicPr preferRelativeResize="0"/>
          <p:nvPr/>
        </p:nvPicPr>
        <p:blipFill rotWithShape="1">
          <a:blip r:embed="rId3">
            <a:alphaModFix/>
          </a:blip>
          <a:srcRect b="0" l="0" r="0" t="0"/>
          <a:stretch/>
        </p:blipFill>
        <p:spPr>
          <a:xfrm>
            <a:off x="0" y="-285600"/>
            <a:ext cx="43891199" cy="6303962"/>
          </a:xfrm>
          <a:prstGeom prst="rect">
            <a:avLst/>
          </a:prstGeom>
          <a:noFill/>
          <a:ln>
            <a:noFill/>
          </a:ln>
        </p:spPr>
      </p:pic>
      <p:sp>
        <p:nvSpPr>
          <p:cNvPr id="85" name="Google Shape;85;g150f182e401_0_0"/>
          <p:cNvSpPr txBox="1"/>
          <p:nvPr/>
        </p:nvSpPr>
        <p:spPr>
          <a:xfrm>
            <a:off x="9320200" y="1526850"/>
            <a:ext cx="22760100" cy="2010300"/>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6500"/>
              </a:spcBef>
              <a:spcAft>
                <a:spcPts val="0"/>
              </a:spcAft>
              <a:buClr>
                <a:schemeClr val="lt1"/>
              </a:buClr>
              <a:buSzPts val="13000"/>
              <a:buFont typeface="Arial"/>
              <a:buNone/>
            </a:pPr>
            <a:r>
              <a:rPr b="1" i="0" lang="en-US" sz="8900" u="none" cap="none" strike="noStrike">
                <a:solidFill>
                  <a:schemeClr val="lt1"/>
                </a:solidFill>
                <a:latin typeface="Arial"/>
                <a:ea typeface="Arial"/>
                <a:cs typeface="Arial"/>
                <a:sym typeface="Arial"/>
              </a:rPr>
              <a:t>Development of a Liquid-Level Monitoring System and Molecular Oxygen Sensor</a:t>
            </a:r>
            <a:endParaRPr b="0" i="0" sz="8900" u="none" cap="none" strike="noStrike">
              <a:solidFill>
                <a:srgbClr val="000000"/>
              </a:solidFill>
              <a:latin typeface="Arial"/>
              <a:ea typeface="Arial"/>
              <a:cs typeface="Arial"/>
              <a:sym typeface="Arial"/>
            </a:endParaRPr>
          </a:p>
        </p:txBody>
      </p:sp>
      <p:sp>
        <p:nvSpPr>
          <p:cNvPr id="86" name="Google Shape;86;g150f182e401_0_0"/>
          <p:cNvSpPr txBox="1"/>
          <p:nvPr/>
        </p:nvSpPr>
        <p:spPr>
          <a:xfrm>
            <a:off x="5319850" y="4017350"/>
            <a:ext cx="28142100" cy="200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200"/>
              <a:buFont typeface="Arial"/>
              <a:buNone/>
            </a:pPr>
            <a:r>
              <a:rPr b="1" i="0" lang="en-US" sz="6200" u="none" cap="none" strike="noStrike">
                <a:solidFill>
                  <a:schemeClr val="lt1"/>
                </a:solidFill>
                <a:latin typeface="Arial"/>
                <a:ea typeface="Arial"/>
                <a:cs typeface="Arial"/>
                <a:sym typeface="Arial"/>
              </a:rPr>
              <a:t>Stephanie Muggler</a:t>
            </a:r>
            <a:r>
              <a:rPr b="0" i="0" lang="en-US" sz="6200" u="none" cap="none" strike="noStrike">
                <a:solidFill>
                  <a:schemeClr val="lt1"/>
                </a:solidFill>
                <a:latin typeface="Arial"/>
                <a:ea typeface="Arial"/>
                <a:cs typeface="Arial"/>
                <a:sym typeface="Arial"/>
              </a:rPr>
              <a:t>, Leland Bruce Gee Jr. </a:t>
            </a:r>
            <a:endParaRPr b="0" i="0" sz="6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6200"/>
              <a:buFont typeface="Arial"/>
              <a:buNone/>
            </a:pPr>
            <a:r>
              <a:rPr b="0" i="0" lang="en-US" sz="6200" u="none" cap="none" strike="noStrike">
                <a:solidFill>
                  <a:schemeClr val="lt1"/>
                </a:solidFill>
                <a:latin typeface="Arial"/>
                <a:ea typeface="Arial"/>
                <a:cs typeface="Arial"/>
                <a:sym typeface="Arial"/>
              </a:rPr>
              <a:t>LCLS, SLAC National Accelerator Laboratory, Menlo Park, California 94025</a:t>
            </a:r>
            <a:endParaRPr b="0" i="0" sz="6200" u="none" cap="none" strike="noStrike">
              <a:solidFill>
                <a:schemeClr val="lt1"/>
              </a:solidFill>
              <a:latin typeface="Arial"/>
              <a:ea typeface="Arial"/>
              <a:cs typeface="Arial"/>
              <a:sym typeface="Arial"/>
            </a:endParaRPr>
          </a:p>
        </p:txBody>
      </p:sp>
      <p:pic>
        <p:nvPicPr>
          <p:cNvPr descr="logo_forlandscape.png" id="87" name="Google Shape;87;g150f182e401_0_0"/>
          <p:cNvPicPr preferRelativeResize="0"/>
          <p:nvPr/>
        </p:nvPicPr>
        <p:blipFill rotWithShape="1">
          <a:blip r:embed="rId4">
            <a:alphaModFix/>
          </a:blip>
          <a:srcRect b="0" l="0" r="0" t="0"/>
          <a:stretch/>
        </p:blipFill>
        <p:spPr>
          <a:xfrm>
            <a:off x="762000" y="2514600"/>
            <a:ext cx="8558212" cy="1414462"/>
          </a:xfrm>
          <a:prstGeom prst="rect">
            <a:avLst/>
          </a:prstGeom>
          <a:noFill/>
          <a:ln>
            <a:noFill/>
          </a:ln>
        </p:spPr>
      </p:pic>
      <p:grpSp>
        <p:nvGrpSpPr>
          <p:cNvPr id="88" name="Google Shape;88;g150f182e401_0_0"/>
          <p:cNvGrpSpPr/>
          <p:nvPr/>
        </p:nvGrpSpPr>
        <p:grpSpPr>
          <a:xfrm>
            <a:off x="1143000" y="17373600"/>
            <a:ext cx="9296400" cy="14699700"/>
            <a:chOff x="1143000" y="17373600"/>
            <a:chExt cx="9296400" cy="14699700"/>
          </a:xfrm>
        </p:grpSpPr>
        <p:sp>
          <p:nvSpPr>
            <p:cNvPr id="89" name="Google Shape;89;g150f182e401_0_0"/>
            <p:cNvSpPr/>
            <p:nvPr/>
          </p:nvSpPr>
          <p:spPr>
            <a:xfrm>
              <a:off x="1143000" y="17373600"/>
              <a:ext cx="9296400" cy="14699700"/>
            </a:xfrm>
            <a:prstGeom prst="roundRect">
              <a:avLst>
                <a:gd fmla="val 380" name="adj"/>
              </a:avLst>
            </a:prstGeom>
            <a:solidFill>
              <a:srgbClr val="F4CCCC">
                <a:alpha val="46666"/>
              </a:srgb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t/>
              </a:r>
              <a:endParaRPr b="0"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8600"/>
                <a:buFont typeface="Arial"/>
                <a:buNone/>
              </a:pPr>
              <a:r>
                <a:t/>
              </a:r>
              <a:endParaRPr b="0"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8600"/>
                <a:buFont typeface="Arial"/>
                <a:buNone/>
              </a:pPr>
              <a:r>
                <a:t/>
              </a:r>
              <a:endParaRPr b="0" i="0" sz="4300" u="none" cap="none" strike="noStrike">
                <a:solidFill>
                  <a:schemeClr val="dk1"/>
                </a:solidFill>
                <a:latin typeface="Arial"/>
                <a:ea typeface="Arial"/>
                <a:cs typeface="Arial"/>
                <a:sym typeface="Arial"/>
              </a:endParaRPr>
            </a:p>
          </p:txBody>
        </p:sp>
        <p:cxnSp>
          <p:nvCxnSpPr>
            <p:cNvPr id="90" name="Google Shape;90;g150f182e401_0_0"/>
            <p:cNvCxnSpPr/>
            <p:nvPr/>
          </p:nvCxnSpPr>
          <p:spPr>
            <a:xfrm>
              <a:off x="1143000" y="18288000"/>
              <a:ext cx="9296400" cy="0"/>
            </a:xfrm>
            <a:prstGeom prst="straightConnector1">
              <a:avLst/>
            </a:prstGeom>
            <a:noFill/>
            <a:ln cap="flat" cmpd="sng" w="25400">
              <a:solidFill>
                <a:schemeClr val="dk1"/>
              </a:solidFill>
              <a:prstDash val="solid"/>
              <a:miter lim="800000"/>
              <a:headEnd len="sm" w="sm" type="none"/>
              <a:tailEnd len="sm" w="sm" type="none"/>
            </a:ln>
          </p:spPr>
        </p:cxnSp>
        <p:sp>
          <p:nvSpPr>
            <p:cNvPr id="91" name="Google Shape;91;g150f182e401_0_0"/>
            <p:cNvSpPr txBox="1"/>
            <p:nvPr/>
          </p:nvSpPr>
          <p:spPr>
            <a:xfrm>
              <a:off x="1143000" y="17373600"/>
              <a:ext cx="92964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600" u="none" cap="none" strike="noStrike">
                  <a:solidFill>
                    <a:schemeClr val="dk1"/>
                  </a:solidFill>
                  <a:latin typeface="Arial"/>
                  <a:ea typeface="Arial"/>
                  <a:cs typeface="Arial"/>
                  <a:sym typeface="Arial"/>
                </a:rPr>
                <a:t>Sensor Considerations</a:t>
              </a:r>
              <a:endParaRPr b="0" i="0" sz="1400" u="none" cap="none" strike="noStrike">
                <a:solidFill>
                  <a:srgbClr val="000000"/>
                </a:solidFill>
                <a:latin typeface="Arial"/>
                <a:ea typeface="Arial"/>
                <a:cs typeface="Arial"/>
                <a:sym typeface="Arial"/>
              </a:endParaRPr>
            </a:p>
          </p:txBody>
        </p:sp>
        <p:pic>
          <p:nvPicPr>
            <p:cNvPr id="92" name="Google Shape;92;g150f182e401_0_0"/>
            <p:cNvPicPr preferRelativeResize="0"/>
            <p:nvPr/>
          </p:nvPicPr>
          <p:blipFill rotWithShape="1">
            <a:blip r:embed="rId5">
              <a:alphaModFix/>
            </a:blip>
            <a:srcRect b="0" l="0" r="0" t="0"/>
            <a:stretch/>
          </p:blipFill>
          <p:spPr>
            <a:xfrm>
              <a:off x="1339050" y="18620400"/>
              <a:ext cx="4382849" cy="5230199"/>
            </a:xfrm>
            <a:prstGeom prst="rect">
              <a:avLst/>
            </a:prstGeom>
            <a:noFill/>
            <a:ln>
              <a:noFill/>
            </a:ln>
          </p:spPr>
        </p:pic>
        <p:sp>
          <p:nvSpPr>
            <p:cNvPr id="93" name="Google Shape;93;g150f182e401_0_0"/>
            <p:cNvSpPr txBox="1"/>
            <p:nvPr/>
          </p:nvSpPr>
          <p:spPr>
            <a:xfrm>
              <a:off x="6012600" y="18620400"/>
              <a:ext cx="4198200" cy="4817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8600"/>
                <a:buFont typeface="Arial"/>
                <a:buNone/>
              </a:pPr>
              <a:r>
                <a:rPr b="0" i="0" lang="en-US" sz="4300" u="none" cap="none" strike="noStrike">
                  <a:solidFill>
                    <a:schemeClr val="dk1"/>
                  </a:solidFill>
                  <a:latin typeface="Arial"/>
                  <a:ea typeface="Arial"/>
                  <a:cs typeface="Arial"/>
                  <a:sym typeface="Arial"/>
                </a:rPr>
                <a:t>In order to fit into the liquid jet enclosure, the monitor must fit into both a 50 mL and 15 mL Falcon tube.</a:t>
              </a:r>
              <a:endParaRPr b="0" i="0" sz="4300" u="none" cap="none" strike="noStrike">
                <a:solidFill>
                  <a:schemeClr val="dk1"/>
                </a:solidFill>
                <a:latin typeface="Arial"/>
                <a:ea typeface="Arial"/>
                <a:cs typeface="Arial"/>
                <a:sym typeface="Arial"/>
              </a:endParaRPr>
            </a:p>
          </p:txBody>
        </p:sp>
        <p:sp>
          <p:nvSpPr>
            <p:cNvPr id="94" name="Google Shape;94;g150f182e401_0_0"/>
            <p:cNvSpPr txBox="1"/>
            <p:nvPr/>
          </p:nvSpPr>
          <p:spPr>
            <a:xfrm>
              <a:off x="1355250" y="24183000"/>
              <a:ext cx="8871900" cy="2170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8600"/>
                <a:buFont typeface="Arial"/>
                <a:buNone/>
              </a:pPr>
              <a:r>
                <a:rPr b="0" i="0" lang="en-US" sz="4300" u="none" cap="none" strike="noStrike">
                  <a:solidFill>
                    <a:schemeClr val="dk1"/>
                  </a:solidFill>
                  <a:latin typeface="Arial"/>
                  <a:ea typeface="Arial"/>
                  <a:cs typeface="Arial"/>
                  <a:sym typeface="Arial"/>
                </a:rPr>
                <a:t>The sensor must also be able to communicate with its user via python.</a:t>
              </a:r>
              <a:endParaRPr b="0" i="0" sz="1400" u="none" cap="none" strike="noStrike">
                <a:solidFill>
                  <a:srgbClr val="000000"/>
                </a:solidFill>
                <a:latin typeface="Arial"/>
                <a:ea typeface="Arial"/>
                <a:cs typeface="Arial"/>
                <a:sym typeface="Arial"/>
              </a:endParaRPr>
            </a:p>
          </p:txBody>
        </p:sp>
        <p:sp>
          <p:nvSpPr>
            <p:cNvPr id="95" name="Google Shape;95;g150f182e401_0_0"/>
            <p:cNvSpPr txBox="1"/>
            <p:nvPr/>
          </p:nvSpPr>
          <p:spPr>
            <a:xfrm>
              <a:off x="1355250" y="26547725"/>
              <a:ext cx="3964500" cy="481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300"/>
                <a:buFont typeface="Arial"/>
                <a:buNone/>
              </a:pPr>
              <a:r>
                <a:rPr b="0" i="0" lang="en-US" sz="4300" u="none" cap="none" strike="noStrike">
                  <a:solidFill>
                    <a:schemeClr val="dk1"/>
                  </a:solidFill>
                  <a:latin typeface="Arial"/>
                  <a:ea typeface="Arial"/>
                  <a:cs typeface="Arial"/>
                  <a:sym typeface="Arial"/>
                </a:rPr>
                <a:t>Our solution was to use a non-contact sensor that is programmable via Arduino  and Pyserial.</a:t>
              </a:r>
              <a:endParaRPr b="0" i="0" sz="1400" u="none" cap="none" strike="noStrike">
                <a:solidFill>
                  <a:srgbClr val="000000"/>
                </a:solidFill>
                <a:latin typeface="Arial"/>
                <a:ea typeface="Arial"/>
                <a:cs typeface="Arial"/>
                <a:sym typeface="Arial"/>
              </a:endParaRPr>
            </a:p>
          </p:txBody>
        </p:sp>
      </p:grpSp>
      <p:grpSp>
        <p:nvGrpSpPr>
          <p:cNvPr id="96" name="Google Shape;96;g150f182e401_0_0"/>
          <p:cNvGrpSpPr/>
          <p:nvPr/>
        </p:nvGrpSpPr>
        <p:grpSpPr>
          <a:xfrm>
            <a:off x="1143000" y="7543800"/>
            <a:ext cx="9296400" cy="8686800"/>
            <a:chOff x="1143000" y="7543800"/>
            <a:chExt cx="9296400" cy="8686800"/>
          </a:xfrm>
        </p:grpSpPr>
        <p:sp>
          <p:nvSpPr>
            <p:cNvPr id="97" name="Google Shape;97;g150f182e401_0_0"/>
            <p:cNvSpPr/>
            <p:nvPr/>
          </p:nvSpPr>
          <p:spPr>
            <a:xfrm>
              <a:off x="1143000" y="7543800"/>
              <a:ext cx="9296400" cy="8686800"/>
            </a:xfrm>
            <a:prstGeom prst="roundRect">
              <a:avLst>
                <a:gd fmla="val 380" name="adj"/>
              </a:avLst>
            </a:prstGeom>
            <a:solidFill>
              <a:srgbClr val="F4CCCC">
                <a:alpha val="46666"/>
              </a:srgb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8600"/>
                <a:buFont typeface="Arial"/>
                <a:buNone/>
              </a:pPr>
              <a:r>
                <a:t/>
              </a:r>
              <a:endParaRPr b="0" i="0" sz="43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8600"/>
                <a:buFont typeface="Arial"/>
                <a:buNone/>
              </a:pPr>
              <a:r>
                <a:t/>
              </a:r>
              <a:endParaRPr b="0" i="0" sz="4000" u="none" cap="none" strike="noStrike">
                <a:solidFill>
                  <a:srgbClr val="000000"/>
                </a:solidFill>
                <a:latin typeface="Arial"/>
                <a:ea typeface="Arial"/>
                <a:cs typeface="Arial"/>
                <a:sym typeface="Arial"/>
              </a:endParaRPr>
            </a:p>
          </p:txBody>
        </p:sp>
        <p:cxnSp>
          <p:nvCxnSpPr>
            <p:cNvPr id="98" name="Google Shape;98;g150f182e401_0_0"/>
            <p:cNvCxnSpPr/>
            <p:nvPr/>
          </p:nvCxnSpPr>
          <p:spPr>
            <a:xfrm>
              <a:off x="1143000" y="8534400"/>
              <a:ext cx="9296400" cy="0"/>
            </a:xfrm>
            <a:prstGeom prst="straightConnector1">
              <a:avLst/>
            </a:prstGeom>
            <a:noFill/>
            <a:ln cap="flat" cmpd="sng" w="25400">
              <a:solidFill>
                <a:schemeClr val="dk1"/>
              </a:solidFill>
              <a:prstDash val="solid"/>
              <a:miter lim="800000"/>
              <a:headEnd len="sm" w="sm" type="none"/>
              <a:tailEnd len="sm" w="sm" type="none"/>
            </a:ln>
          </p:spPr>
        </p:cxnSp>
        <p:sp>
          <p:nvSpPr>
            <p:cNvPr id="99" name="Google Shape;99;g150f182e401_0_0"/>
            <p:cNvSpPr txBox="1"/>
            <p:nvPr/>
          </p:nvSpPr>
          <p:spPr>
            <a:xfrm>
              <a:off x="1143000" y="7620000"/>
              <a:ext cx="92964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200" u="none" cap="none" strike="noStrike">
                  <a:solidFill>
                    <a:schemeClr val="dk1"/>
                  </a:solidFill>
                  <a:latin typeface="Arial"/>
                  <a:ea typeface="Arial"/>
                  <a:cs typeface="Arial"/>
                  <a:sym typeface="Arial"/>
                </a:rPr>
                <a:t>Why Liquid Level Monitoring?</a:t>
              </a:r>
              <a:endParaRPr b="0" i="0" sz="1000" u="none" cap="none" strike="noStrike">
                <a:solidFill>
                  <a:srgbClr val="000000"/>
                </a:solidFill>
                <a:latin typeface="Arial"/>
                <a:ea typeface="Arial"/>
                <a:cs typeface="Arial"/>
                <a:sym typeface="Arial"/>
              </a:endParaRPr>
            </a:p>
          </p:txBody>
        </p:sp>
        <p:sp>
          <p:nvSpPr>
            <p:cNvPr id="100" name="Google Shape;100;g150f182e401_0_0"/>
            <p:cNvSpPr txBox="1"/>
            <p:nvPr/>
          </p:nvSpPr>
          <p:spPr>
            <a:xfrm>
              <a:off x="1531200" y="8796925"/>
              <a:ext cx="8558100" cy="69981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8600"/>
                <a:buFont typeface="Arial"/>
                <a:buNone/>
              </a:pPr>
              <a:r>
                <a:rPr b="0" i="0" lang="en-US" sz="3900" u="none" cap="none" strike="noStrike">
                  <a:solidFill>
                    <a:schemeClr val="dk1"/>
                  </a:solidFill>
                  <a:latin typeface="Arial"/>
                  <a:ea typeface="Arial"/>
                  <a:cs typeface="Arial"/>
                  <a:sym typeface="Arial"/>
                </a:rPr>
                <a:t>Volatile solvents evaporate easily in the LCLS liquid jet enclosure, resulting in constant concentration chances as well as adding downtime to experiments. This creates uncertainty in LCLS experiments, creating a need for a way to monitor liquid levels within these reservoirs, hence the need for a liquid level monitor.</a:t>
              </a:r>
              <a:endParaRPr b="0" i="0" sz="3900" u="none" cap="none" strike="noStrike">
                <a:solidFill>
                  <a:srgbClr val="000000"/>
                </a:solidFill>
                <a:latin typeface="Arial"/>
                <a:ea typeface="Arial"/>
                <a:cs typeface="Arial"/>
                <a:sym typeface="Arial"/>
              </a:endParaRPr>
            </a:p>
          </p:txBody>
        </p:sp>
      </p:grpSp>
      <p:grpSp>
        <p:nvGrpSpPr>
          <p:cNvPr id="101" name="Google Shape;101;g150f182e401_0_0"/>
          <p:cNvGrpSpPr/>
          <p:nvPr/>
        </p:nvGrpSpPr>
        <p:grpSpPr>
          <a:xfrm>
            <a:off x="22627313" y="11319350"/>
            <a:ext cx="9334500" cy="8686800"/>
            <a:chOff x="11655000" y="7543800"/>
            <a:chExt cx="9334500" cy="8686800"/>
          </a:xfrm>
        </p:grpSpPr>
        <p:sp>
          <p:nvSpPr>
            <p:cNvPr id="102" name="Google Shape;102;g150f182e401_0_0"/>
            <p:cNvSpPr/>
            <p:nvPr/>
          </p:nvSpPr>
          <p:spPr>
            <a:xfrm>
              <a:off x="11693100" y="7543800"/>
              <a:ext cx="9296400" cy="8686800"/>
            </a:xfrm>
            <a:prstGeom prst="roundRect">
              <a:avLst>
                <a:gd fmla="val 380" name="adj"/>
              </a:avLst>
            </a:prstGeom>
            <a:solidFill>
              <a:srgbClr val="CFE2F3">
                <a:alpha val="49803"/>
              </a:srgb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8600"/>
                <a:buFont typeface="Arial"/>
                <a:buNone/>
              </a:pPr>
              <a:r>
                <a:t/>
              </a:r>
              <a:endParaRPr b="0" i="0" sz="47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8600"/>
                <a:buFont typeface="Arial"/>
                <a:buNone/>
              </a:pPr>
              <a:r>
                <a:t/>
              </a:r>
              <a:endParaRPr b="0" i="0" sz="1000" u="none" cap="none" strike="noStrike">
                <a:solidFill>
                  <a:srgbClr val="000000"/>
                </a:solidFill>
                <a:latin typeface="Arial"/>
                <a:ea typeface="Arial"/>
                <a:cs typeface="Arial"/>
                <a:sym typeface="Arial"/>
              </a:endParaRPr>
            </a:p>
          </p:txBody>
        </p:sp>
        <p:cxnSp>
          <p:nvCxnSpPr>
            <p:cNvPr id="103" name="Google Shape;103;g150f182e401_0_0"/>
            <p:cNvCxnSpPr/>
            <p:nvPr/>
          </p:nvCxnSpPr>
          <p:spPr>
            <a:xfrm>
              <a:off x="11693100" y="8534400"/>
              <a:ext cx="9296400" cy="0"/>
            </a:xfrm>
            <a:prstGeom prst="straightConnector1">
              <a:avLst/>
            </a:prstGeom>
            <a:noFill/>
            <a:ln cap="flat" cmpd="sng" w="25400">
              <a:solidFill>
                <a:schemeClr val="dk1"/>
              </a:solidFill>
              <a:prstDash val="solid"/>
              <a:miter lim="800000"/>
              <a:headEnd len="sm" w="sm" type="none"/>
              <a:tailEnd len="sm" w="sm" type="none"/>
            </a:ln>
          </p:spPr>
        </p:cxnSp>
        <p:sp>
          <p:nvSpPr>
            <p:cNvPr id="104" name="Google Shape;104;g150f182e401_0_0"/>
            <p:cNvSpPr txBox="1"/>
            <p:nvPr/>
          </p:nvSpPr>
          <p:spPr>
            <a:xfrm>
              <a:off x="11655000" y="7620000"/>
              <a:ext cx="92964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000" u="none" cap="none" strike="noStrike">
                  <a:solidFill>
                    <a:schemeClr val="dk1"/>
                  </a:solidFill>
                  <a:latin typeface="Arial"/>
                  <a:ea typeface="Arial"/>
                  <a:cs typeface="Arial"/>
                  <a:sym typeface="Arial"/>
                </a:rPr>
                <a:t>Molecular Oxygen Sensing at LCLS</a:t>
              </a:r>
              <a:endParaRPr b="0" i="0" sz="800" u="none" cap="none" strike="noStrike">
                <a:solidFill>
                  <a:srgbClr val="000000"/>
                </a:solidFill>
                <a:latin typeface="Arial"/>
                <a:ea typeface="Arial"/>
                <a:cs typeface="Arial"/>
                <a:sym typeface="Arial"/>
              </a:endParaRPr>
            </a:p>
          </p:txBody>
        </p:sp>
        <p:sp>
          <p:nvSpPr>
            <p:cNvPr id="105" name="Google Shape;105;g150f182e401_0_0"/>
            <p:cNvSpPr txBox="1"/>
            <p:nvPr/>
          </p:nvSpPr>
          <p:spPr>
            <a:xfrm>
              <a:off x="11959800" y="8662225"/>
              <a:ext cx="8763000" cy="74961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8600"/>
                <a:buFont typeface="Arial"/>
                <a:buNone/>
              </a:pPr>
              <a:r>
                <a:rPr b="0" i="0" lang="en-US" sz="3800" u="none" cap="none" strike="noStrike">
                  <a:solidFill>
                    <a:schemeClr val="dk1"/>
                  </a:solidFill>
                  <a:latin typeface="Arial"/>
                  <a:ea typeface="Arial"/>
                  <a:cs typeface="Arial"/>
                  <a:sym typeface="Arial"/>
                </a:rPr>
                <a:t>Due to many inorganic and bioinorganic systems being intolerant to oxygen environments and no currently no way to assess how anaerobic the liquid jet system is. By performing benchtop anaerobic UV-Vis experiments “offline” we can calibrate the sensitivity of potential oxygen sensors to ensure anaerobicity. This experiment focused on calibrating Methyl Viologen as a possible oxygen sensor.</a:t>
              </a:r>
              <a:endParaRPr b="0" i="0" sz="3800" u="none" cap="none" strike="noStrike">
                <a:solidFill>
                  <a:srgbClr val="000000"/>
                </a:solidFill>
                <a:latin typeface="Arial"/>
                <a:ea typeface="Arial"/>
                <a:cs typeface="Arial"/>
                <a:sym typeface="Arial"/>
              </a:endParaRPr>
            </a:p>
          </p:txBody>
        </p:sp>
      </p:grpSp>
      <p:grpSp>
        <p:nvGrpSpPr>
          <p:cNvPr id="106" name="Google Shape;106;g150f182e401_0_0"/>
          <p:cNvGrpSpPr/>
          <p:nvPr/>
        </p:nvGrpSpPr>
        <p:grpSpPr>
          <a:xfrm>
            <a:off x="11381800" y="7543800"/>
            <a:ext cx="9328425" cy="14699700"/>
            <a:chOff x="11753850" y="17373600"/>
            <a:chExt cx="9328425" cy="14699700"/>
          </a:xfrm>
        </p:grpSpPr>
        <p:sp>
          <p:nvSpPr>
            <p:cNvPr id="107" name="Google Shape;107;g150f182e401_0_0"/>
            <p:cNvSpPr/>
            <p:nvPr/>
          </p:nvSpPr>
          <p:spPr>
            <a:xfrm>
              <a:off x="11753850" y="17373600"/>
              <a:ext cx="9296400" cy="14699700"/>
            </a:xfrm>
            <a:prstGeom prst="roundRect">
              <a:avLst>
                <a:gd fmla="val 380" name="adj"/>
              </a:avLst>
            </a:prstGeom>
            <a:solidFill>
              <a:srgbClr val="F4CCCC">
                <a:alpha val="46666"/>
              </a:srgb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Arial"/>
                <a:ea typeface="Arial"/>
                <a:cs typeface="Arial"/>
                <a:sym typeface="Arial"/>
              </a:endParaRPr>
            </a:p>
          </p:txBody>
        </p:sp>
        <p:cxnSp>
          <p:nvCxnSpPr>
            <p:cNvPr id="108" name="Google Shape;108;g150f182e401_0_0"/>
            <p:cNvCxnSpPr/>
            <p:nvPr/>
          </p:nvCxnSpPr>
          <p:spPr>
            <a:xfrm>
              <a:off x="11753850" y="18288000"/>
              <a:ext cx="9296400" cy="0"/>
            </a:xfrm>
            <a:prstGeom prst="straightConnector1">
              <a:avLst/>
            </a:prstGeom>
            <a:noFill/>
            <a:ln cap="flat" cmpd="sng" w="25400">
              <a:solidFill>
                <a:schemeClr val="dk1"/>
              </a:solidFill>
              <a:prstDash val="solid"/>
              <a:miter lim="800000"/>
              <a:headEnd len="sm" w="sm" type="none"/>
              <a:tailEnd len="sm" w="sm" type="none"/>
            </a:ln>
          </p:spPr>
        </p:cxnSp>
        <p:sp>
          <p:nvSpPr>
            <p:cNvPr id="109" name="Google Shape;109;g150f182e401_0_0"/>
            <p:cNvSpPr txBox="1"/>
            <p:nvPr/>
          </p:nvSpPr>
          <p:spPr>
            <a:xfrm>
              <a:off x="11753850" y="17373600"/>
              <a:ext cx="92964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600" u="none" cap="none" strike="noStrike">
                  <a:solidFill>
                    <a:schemeClr val="dk1"/>
                  </a:solidFill>
                  <a:latin typeface="Arial"/>
                  <a:ea typeface="Arial"/>
                  <a:cs typeface="Arial"/>
                  <a:sym typeface="Arial"/>
                </a:rPr>
                <a:t>Building the Monitor</a:t>
              </a:r>
              <a:endParaRPr b="0" i="0" sz="1400" u="none" cap="none" strike="noStrike">
                <a:solidFill>
                  <a:srgbClr val="000000"/>
                </a:solidFill>
                <a:latin typeface="Arial"/>
                <a:ea typeface="Arial"/>
                <a:cs typeface="Arial"/>
                <a:sym typeface="Arial"/>
              </a:endParaRPr>
            </a:p>
          </p:txBody>
        </p:sp>
        <p:grpSp>
          <p:nvGrpSpPr>
            <p:cNvPr id="110" name="Google Shape;110;g150f182e401_0_0"/>
            <p:cNvGrpSpPr/>
            <p:nvPr/>
          </p:nvGrpSpPr>
          <p:grpSpPr>
            <a:xfrm>
              <a:off x="11967975" y="18802200"/>
              <a:ext cx="3732300" cy="6986300"/>
              <a:chOff x="12039600" y="16738750"/>
              <a:chExt cx="3732300" cy="6986300"/>
            </a:xfrm>
          </p:grpSpPr>
          <p:pic>
            <p:nvPicPr>
              <p:cNvPr id="111" name="Google Shape;111;g150f182e401_0_0"/>
              <p:cNvPicPr preferRelativeResize="0"/>
              <p:nvPr/>
            </p:nvPicPr>
            <p:blipFill rotWithShape="1">
              <a:blip r:embed="rId6">
                <a:alphaModFix/>
              </a:blip>
              <a:srcRect b="0" l="9262" r="16520" t="0"/>
              <a:stretch/>
            </p:blipFill>
            <p:spPr>
              <a:xfrm>
                <a:off x="12039600" y="16738750"/>
                <a:ext cx="3732300" cy="6986300"/>
              </a:xfrm>
              <a:prstGeom prst="rect">
                <a:avLst/>
              </a:prstGeom>
              <a:noFill/>
              <a:ln>
                <a:noFill/>
              </a:ln>
            </p:spPr>
          </p:pic>
          <p:sp>
            <p:nvSpPr>
              <p:cNvPr id="112" name="Google Shape;112;g150f182e401_0_0"/>
              <p:cNvSpPr txBox="1"/>
              <p:nvPr/>
            </p:nvSpPr>
            <p:spPr>
              <a:xfrm>
                <a:off x="13997697" y="19004375"/>
                <a:ext cx="13947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 1.1”</a:t>
                </a:r>
                <a:endParaRPr b="1"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 </a:t>
                </a:r>
                <a:endParaRPr b="1"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 8 mL </a:t>
                </a:r>
                <a:endParaRPr b="1"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   (50)</a:t>
                </a:r>
                <a:endParaRPr b="1"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   </a:t>
                </a:r>
                <a:endParaRPr b="1"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 2 mL </a:t>
                </a:r>
                <a:endParaRPr b="1"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  (15)</a:t>
                </a:r>
                <a:endParaRPr b="1" i="0" sz="2200" u="none" cap="none" strike="noStrike">
                  <a:solidFill>
                    <a:srgbClr val="000000"/>
                  </a:solidFill>
                  <a:latin typeface="Arial"/>
                  <a:ea typeface="Arial"/>
                  <a:cs typeface="Arial"/>
                  <a:sym typeface="Arial"/>
                </a:endParaRPr>
              </a:p>
            </p:txBody>
          </p:sp>
        </p:grpSp>
        <p:sp>
          <p:nvSpPr>
            <p:cNvPr id="113" name="Google Shape;113;g150f182e401_0_0"/>
            <p:cNvSpPr txBox="1"/>
            <p:nvPr/>
          </p:nvSpPr>
          <p:spPr>
            <a:xfrm>
              <a:off x="15700275" y="19058700"/>
              <a:ext cx="5382000" cy="644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Arial"/>
                  <a:ea typeface="Arial"/>
                  <a:cs typeface="Arial"/>
                  <a:sym typeface="Arial"/>
                </a:rPr>
                <a:t>Since the sensor is a  binary capacitance sensor and can’t display liquid level as percentages, it was best to position it to only alert when the liquid level fell below a certain amount. This would mean an 8 mL drop for 50 mL, and 2 mL for 15 mL.</a:t>
              </a:r>
              <a:endParaRPr b="0" i="0" sz="3700" u="none" cap="none" strike="noStrike">
                <a:solidFill>
                  <a:srgbClr val="000000"/>
                </a:solidFill>
                <a:latin typeface="Arial"/>
                <a:ea typeface="Arial"/>
                <a:cs typeface="Arial"/>
                <a:sym typeface="Arial"/>
              </a:endParaRPr>
            </a:p>
          </p:txBody>
        </p:sp>
        <p:pic>
          <p:nvPicPr>
            <p:cNvPr id="114" name="Google Shape;114;g150f182e401_0_0"/>
            <p:cNvPicPr preferRelativeResize="0"/>
            <p:nvPr/>
          </p:nvPicPr>
          <p:blipFill rotWithShape="1">
            <a:blip r:embed="rId7">
              <a:alphaModFix/>
            </a:blip>
            <a:srcRect b="5454" l="2164" r="6116" t="2727"/>
            <a:stretch/>
          </p:blipFill>
          <p:spPr>
            <a:xfrm>
              <a:off x="14937107" y="26392800"/>
              <a:ext cx="5898981" cy="5230200"/>
            </a:xfrm>
            <a:prstGeom prst="rect">
              <a:avLst/>
            </a:prstGeom>
            <a:noFill/>
            <a:ln>
              <a:noFill/>
            </a:ln>
          </p:spPr>
        </p:pic>
        <p:sp>
          <p:nvSpPr>
            <p:cNvPr id="115" name="Google Shape;115;g150f182e401_0_0"/>
            <p:cNvSpPr txBox="1"/>
            <p:nvPr/>
          </p:nvSpPr>
          <p:spPr>
            <a:xfrm>
              <a:off x="11968013" y="26302700"/>
              <a:ext cx="2969100" cy="486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chemeClr val="dk1"/>
                  </a:solidFill>
                  <a:latin typeface="Arial"/>
                  <a:ea typeface="Arial"/>
                  <a:cs typeface="Arial"/>
                  <a:sym typeface="Arial"/>
                </a:rPr>
                <a:t>The Arduino monitor was then hooked up to BNC cables and placed in a 3D printed case. </a:t>
              </a:r>
              <a:endParaRPr b="0" i="0" sz="3800" u="none" cap="none" strike="noStrike">
                <a:solidFill>
                  <a:srgbClr val="000000"/>
                </a:solidFill>
                <a:latin typeface="Arial"/>
                <a:ea typeface="Arial"/>
                <a:cs typeface="Arial"/>
                <a:sym typeface="Arial"/>
              </a:endParaRPr>
            </a:p>
          </p:txBody>
        </p:sp>
      </p:grpSp>
      <p:sp>
        <p:nvSpPr>
          <p:cNvPr id="116" name="Google Shape;116;g150f182e401_0_0"/>
          <p:cNvSpPr/>
          <p:nvPr/>
        </p:nvSpPr>
        <p:spPr>
          <a:xfrm>
            <a:off x="22627325" y="21329100"/>
            <a:ext cx="20116800" cy="10744200"/>
          </a:xfrm>
          <a:prstGeom prst="roundRect">
            <a:avLst>
              <a:gd fmla="val 380" name="adj"/>
            </a:avLst>
          </a:prstGeom>
          <a:solidFill>
            <a:srgbClr val="CFE2F3">
              <a:alpha val="49803"/>
            </a:srgb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t/>
            </a:r>
            <a:endParaRPr b="0" i="0" sz="4000" u="none" cap="none" strike="noStrike">
              <a:solidFill>
                <a:schemeClr val="dk1"/>
              </a:solidFill>
              <a:latin typeface="Arial"/>
              <a:ea typeface="Arial"/>
              <a:cs typeface="Arial"/>
              <a:sym typeface="Arial"/>
            </a:endParaRPr>
          </a:p>
        </p:txBody>
      </p:sp>
      <p:cxnSp>
        <p:nvCxnSpPr>
          <p:cNvPr id="117" name="Google Shape;117;g150f182e401_0_0"/>
          <p:cNvCxnSpPr/>
          <p:nvPr/>
        </p:nvCxnSpPr>
        <p:spPr>
          <a:xfrm flipH="1" rot="10800000">
            <a:off x="22627313" y="22224300"/>
            <a:ext cx="20136000" cy="19200"/>
          </a:xfrm>
          <a:prstGeom prst="straightConnector1">
            <a:avLst/>
          </a:prstGeom>
          <a:noFill/>
          <a:ln cap="flat" cmpd="sng" w="25400">
            <a:solidFill>
              <a:schemeClr val="dk1"/>
            </a:solidFill>
            <a:prstDash val="solid"/>
            <a:miter lim="800000"/>
            <a:headEnd len="sm" w="sm" type="none"/>
            <a:tailEnd len="sm" w="sm" type="none"/>
          </a:ln>
        </p:spPr>
      </p:cxnSp>
      <p:sp>
        <p:nvSpPr>
          <p:cNvPr id="118" name="Google Shape;118;g150f182e401_0_0"/>
          <p:cNvSpPr txBox="1"/>
          <p:nvPr/>
        </p:nvSpPr>
        <p:spPr>
          <a:xfrm>
            <a:off x="22627340" y="21329100"/>
            <a:ext cx="201168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600" u="none" cap="none" strike="noStrike">
                <a:solidFill>
                  <a:schemeClr val="dk1"/>
                </a:solidFill>
                <a:latin typeface="Arial"/>
                <a:ea typeface="Arial"/>
                <a:cs typeface="Arial"/>
                <a:sym typeface="Arial"/>
              </a:rPr>
              <a:t>Designing the Experiment</a:t>
            </a:r>
            <a:endParaRPr b="0" i="0" sz="1400" u="none" cap="none" strike="noStrike">
              <a:solidFill>
                <a:srgbClr val="000000"/>
              </a:solidFill>
              <a:latin typeface="Arial"/>
              <a:ea typeface="Arial"/>
              <a:cs typeface="Arial"/>
              <a:sym typeface="Arial"/>
            </a:endParaRPr>
          </a:p>
        </p:txBody>
      </p:sp>
      <p:pic>
        <p:nvPicPr>
          <p:cNvPr id="119" name="Google Shape;119;g150f182e401_0_0"/>
          <p:cNvPicPr preferRelativeResize="0"/>
          <p:nvPr/>
        </p:nvPicPr>
        <p:blipFill rotWithShape="1">
          <a:blip r:embed="rId8">
            <a:alphaModFix/>
          </a:blip>
          <a:srcRect b="24197" l="25852" r="36311" t="36361"/>
          <a:stretch/>
        </p:blipFill>
        <p:spPr>
          <a:xfrm>
            <a:off x="27421213" y="22357500"/>
            <a:ext cx="4382851" cy="4190237"/>
          </a:xfrm>
          <a:prstGeom prst="rect">
            <a:avLst/>
          </a:prstGeom>
          <a:noFill/>
          <a:ln>
            <a:noFill/>
          </a:ln>
        </p:spPr>
      </p:pic>
      <p:pic>
        <p:nvPicPr>
          <p:cNvPr id="120" name="Google Shape;120;g150f182e401_0_0"/>
          <p:cNvPicPr preferRelativeResize="0"/>
          <p:nvPr/>
        </p:nvPicPr>
        <p:blipFill rotWithShape="1">
          <a:blip r:embed="rId9">
            <a:alphaModFix/>
          </a:blip>
          <a:srcRect b="19654" l="20368" r="20368" t="19660"/>
          <a:stretch/>
        </p:blipFill>
        <p:spPr>
          <a:xfrm>
            <a:off x="22836763" y="22357500"/>
            <a:ext cx="4474239" cy="4190225"/>
          </a:xfrm>
          <a:prstGeom prst="rect">
            <a:avLst/>
          </a:prstGeom>
          <a:noFill/>
          <a:ln>
            <a:noFill/>
          </a:ln>
        </p:spPr>
      </p:pic>
      <p:sp>
        <p:nvSpPr>
          <p:cNvPr id="121" name="Google Shape;121;g150f182e401_0_0"/>
          <p:cNvSpPr txBox="1"/>
          <p:nvPr/>
        </p:nvSpPr>
        <p:spPr>
          <a:xfrm>
            <a:off x="22858613" y="28391613"/>
            <a:ext cx="8871900" cy="3032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Arial"/>
                <a:ea typeface="Arial"/>
                <a:cs typeface="Arial"/>
                <a:sym typeface="Arial"/>
              </a:rPr>
              <a:t>Despite sp</a:t>
            </a:r>
            <a:r>
              <a:rPr lang="en-US" sz="3700">
                <a:solidFill>
                  <a:schemeClr val="dk1"/>
                </a:solidFill>
              </a:rPr>
              <a:t>a</a:t>
            </a:r>
            <a:r>
              <a:rPr b="0" i="0" lang="en-US" sz="3700" u="none" cap="none" strike="noStrike">
                <a:solidFill>
                  <a:schemeClr val="dk1"/>
                </a:solidFill>
                <a:latin typeface="Arial"/>
                <a:ea typeface="Arial"/>
                <a:cs typeface="Arial"/>
                <a:sym typeface="Arial"/>
              </a:rPr>
              <a:t>rging separately with both N</a:t>
            </a:r>
            <a:r>
              <a:rPr b="0" baseline="-25000" i="0" lang="en-US" sz="3700" u="none" cap="none" strike="noStrike">
                <a:solidFill>
                  <a:schemeClr val="dk1"/>
                </a:solidFill>
                <a:latin typeface="Arial"/>
                <a:ea typeface="Arial"/>
                <a:cs typeface="Arial"/>
                <a:sym typeface="Arial"/>
              </a:rPr>
              <a:t>2</a:t>
            </a:r>
            <a:r>
              <a:rPr b="0" i="0" lang="en-US" sz="3700" u="none" cap="none" strike="noStrike">
                <a:solidFill>
                  <a:schemeClr val="dk1"/>
                </a:solidFill>
                <a:latin typeface="Arial"/>
                <a:ea typeface="Arial"/>
                <a:cs typeface="Arial"/>
                <a:sym typeface="Arial"/>
              </a:rPr>
              <a:t> and Ar, the methyl viologen solution still lost color, due to oxidation, after a few minutes. This indicates that the crimp bottles weren’t completely airtight.</a:t>
            </a:r>
            <a:endParaRPr b="0" i="0" sz="800" u="none" cap="none" strike="noStrike">
              <a:solidFill>
                <a:srgbClr val="000000"/>
              </a:solidFill>
              <a:latin typeface="Arial"/>
              <a:ea typeface="Arial"/>
              <a:cs typeface="Arial"/>
              <a:sym typeface="Arial"/>
            </a:endParaRPr>
          </a:p>
        </p:txBody>
      </p:sp>
      <p:sp>
        <p:nvSpPr>
          <p:cNvPr id="122" name="Google Shape;122;g150f182e401_0_0"/>
          <p:cNvSpPr txBox="1"/>
          <p:nvPr/>
        </p:nvSpPr>
        <p:spPr>
          <a:xfrm>
            <a:off x="22882388" y="26547725"/>
            <a:ext cx="4383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Anaerobic Solution immediately after dithionite is added</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123" name="Google Shape;123;g150f182e401_0_0"/>
          <p:cNvSpPr txBox="1"/>
          <p:nvPr/>
        </p:nvSpPr>
        <p:spPr>
          <a:xfrm>
            <a:off x="27363138" y="26547725"/>
            <a:ext cx="45987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Solution around 4 minutes after</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124" name="Google Shape;124;g150f182e401_0_0"/>
          <p:cNvSpPr txBox="1"/>
          <p:nvPr/>
        </p:nvSpPr>
        <p:spPr>
          <a:xfrm>
            <a:off x="32550513" y="25134988"/>
            <a:ext cx="8871900" cy="1893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Arial"/>
                <a:ea typeface="Arial"/>
                <a:cs typeface="Arial"/>
                <a:sym typeface="Arial"/>
              </a:rPr>
              <a:t>The solution was to place the UV-Vis fiber optics and cuvette holder in a glove bag, and conduct the experiment inside.</a:t>
            </a:r>
            <a:endParaRPr b="0" i="0" sz="3700" u="none" cap="none" strike="noStrike">
              <a:solidFill>
                <a:srgbClr val="000000"/>
              </a:solidFill>
              <a:latin typeface="Arial"/>
              <a:ea typeface="Arial"/>
              <a:cs typeface="Arial"/>
              <a:sym typeface="Arial"/>
            </a:endParaRPr>
          </a:p>
        </p:txBody>
      </p:sp>
      <p:grpSp>
        <p:nvGrpSpPr>
          <p:cNvPr id="125" name="Google Shape;125;g150f182e401_0_0"/>
          <p:cNvGrpSpPr/>
          <p:nvPr/>
        </p:nvGrpSpPr>
        <p:grpSpPr>
          <a:xfrm>
            <a:off x="32709325" y="27423750"/>
            <a:ext cx="9173000" cy="4117487"/>
            <a:chOff x="32518350" y="11713188"/>
            <a:chExt cx="9173000" cy="4117487"/>
          </a:xfrm>
        </p:grpSpPr>
        <p:pic>
          <p:nvPicPr>
            <p:cNvPr id="126" name="Google Shape;126;g150f182e401_0_0"/>
            <p:cNvPicPr preferRelativeResize="0"/>
            <p:nvPr/>
          </p:nvPicPr>
          <p:blipFill rotWithShape="1">
            <a:blip r:embed="rId10">
              <a:alphaModFix/>
            </a:blip>
            <a:srcRect b="28393" l="27240" r="13125" t="16676"/>
            <a:stretch/>
          </p:blipFill>
          <p:spPr>
            <a:xfrm>
              <a:off x="32518350" y="11713188"/>
              <a:ext cx="9150250" cy="4115820"/>
            </a:xfrm>
            <a:prstGeom prst="rect">
              <a:avLst/>
            </a:prstGeom>
            <a:noFill/>
            <a:ln>
              <a:noFill/>
            </a:ln>
          </p:spPr>
        </p:pic>
        <p:sp>
          <p:nvSpPr>
            <p:cNvPr id="127" name="Google Shape;127;g150f182e401_0_0"/>
            <p:cNvSpPr/>
            <p:nvPr/>
          </p:nvSpPr>
          <p:spPr>
            <a:xfrm>
              <a:off x="32861500" y="11827200"/>
              <a:ext cx="3213000" cy="1569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50f182e401_0_0"/>
            <p:cNvSpPr/>
            <p:nvPr/>
          </p:nvSpPr>
          <p:spPr>
            <a:xfrm>
              <a:off x="36366400" y="11991375"/>
              <a:ext cx="2689500" cy="864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150f182e401_0_0"/>
            <p:cNvSpPr txBox="1"/>
            <p:nvPr/>
          </p:nvSpPr>
          <p:spPr>
            <a:xfrm>
              <a:off x="32799275" y="11827975"/>
              <a:ext cx="35505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Glove Bag with UV-Vis fiber-optic cables</a:t>
              </a:r>
              <a:endParaRPr b="1" i="0" sz="3000" u="none" cap="none" strike="noStrike">
                <a:solidFill>
                  <a:srgbClr val="000000"/>
                </a:solidFill>
                <a:latin typeface="Arial"/>
                <a:ea typeface="Arial"/>
                <a:cs typeface="Arial"/>
                <a:sym typeface="Arial"/>
              </a:endParaRPr>
            </a:p>
          </p:txBody>
        </p:sp>
        <p:sp>
          <p:nvSpPr>
            <p:cNvPr id="130" name="Google Shape;130;g150f182e401_0_0"/>
            <p:cNvSpPr txBox="1"/>
            <p:nvPr/>
          </p:nvSpPr>
          <p:spPr>
            <a:xfrm>
              <a:off x="36176500" y="11880863"/>
              <a:ext cx="3069300" cy="1043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UV-Vis</a:t>
              </a:r>
              <a:endParaRPr b="1" i="0" sz="31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Spectrometer</a:t>
              </a:r>
              <a:endParaRPr b="1" i="0" sz="3100" u="none" cap="none" strike="noStrike">
                <a:solidFill>
                  <a:srgbClr val="000000"/>
                </a:solidFill>
                <a:latin typeface="Arial"/>
                <a:ea typeface="Arial"/>
                <a:cs typeface="Arial"/>
                <a:sym typeface="Arial"/>
              </a:endParaRPr>
            </a:p>
          </p:txBody>
        </p:sp>
        <p:sp>
          <p:nvSpPr>
            <p:cNvPr id="131" name="Google Shape;131;g150f182e401_0_0"/>
            <p:cNvSpPr/>
            <p:nvPr/>
          </p:nvSpPr>
          <p:spPr>
            <a:xfrm>
              <a:off x="33207400" y="13982975"/>
              <a:ext cx="2969100" cy="18477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150f182e401_0_0"/>
            <p:cNvSpPr/>
            <p:nvPr/>
          </p:nvSpPr>
          <p:spPr>
            <a:xfrm>
              <a:off x="36970600" y="13396800"/>
              <a:ext cx="2085300" cy="1307400"/>
            </a:xfrm>
            <a:prstGeom prst="rect">
              <a:avLst/>
            </a:prstGeom>
            <a:noFill/>
            <a:ln cap="flat" cmpd="sng" w="76200">
              <a:solidFill>
                <a:srgbClr val="00FF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50f182e401_0_0"/>
            <p:cNvSpPr/>
            <p:nvPr/>
          </p:nvSpPr>
          <p:spPr>
            <a:xfrm>
              <a:off x="39191750" y="11881225"/>
              <a:ext cx="2411100" cy="163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50f182e401_0_0"/>
            <p:cNvSpPr txBox="1"/>
            <p:nvPr/>
          </p:nvSpPr>
          <p:spPr>
            <a:xfrm>
              <a:off x="39103250" y="11963050"/>
              <a:ext cx="25881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O</a:t>
              </a:r>
              <a:r>
                <a:rPr b="1" baseline="-25000" i="0" lang="en-US" sz="3000" u="none" cap="none" strike="noStrike">
                  <a:solidFill>
                    <a:srgbClr val="000000"/>
                  </a:solidFill>
                  <a:latin typeface="Arial"/>
                  <a:ea typeface="Arial"/>
                  <a:cs typeface="Arial"/>
                  <a:sym typeface="Arial"/>
                </a:rPr>
                <a:t>2</a:t>
              </a:r>
              <a:r>
                <a:rPr b="1" i="0" lang="en-US" sz="3000" u="none" cap="none" strike="noStrike">
                  <a:solidFill>
                    <a:srgbClr val="000000"/>
                  </a:solidFill>
                  <a:latin typeface="Arial"/>
                  <a:ea typeface="Arial"/>
                  <a:cs typeface="Arial"/>
                  <a:sym typeface="Arial"/>
                </a:rPr>
                <a:t> / Moisture</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Removal</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Column</a:t>
              </a:r>
              <a:endParaRPr b="1" i="0" sz="3000" u="none" cap="none" strike="noStrike">
                <a:solidFill>
                  <a:srgbClr val="000000"/>
                </a:solidFill>
                <a:latin typeface="Arial"/>
                <a:ea typeface="Arial"/>
                <a:cs typeface="Arial"/>
                <a:sym typeface="Arial"/>
              </a:endParaRPr>
            </a:p>
          </p:txBody>
        </p:sp>
        <p:sp>
          <p:nvSpPr>
            <p:cNvPr id="135" name="Google Shape;135;g150f182e401_0_0"/>
            <p:cNvSpPr/>
            <p:nvPr/>
          </p:nvSpPr>
          <p:spPr>
            <a:xfrm>
              <a:off x="39443150" y="13782800"/>
              <a:ext cx="2085300" cy="1307400"/>
            </a:xfrm>
            <a:prstGeom prst="rect">
              <a:avLst/>
            </a:prstGeom>
            <a:noFill/>
            <a:ln cap="flat" cmpd="sng" w="76200">
              <a:solidFill>
                <a:srgbClr val="00FFFF"/>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 name="Google Shape;136;g150f182e401_0_0"/>
          <p:cNvSpPr txBox="1"/>
          <p:nvPr/>
        </p:nvSpPr>
        <p:spPr>
          <a:xfrm>
            <a:off x="32433525" y="22718525"/>
            <a:ext cx="9448800" cy="1462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300"/>
              <a:buFont typeface="Arial"/>
              <a:buNone/>
            </a:pPr>
            <a:r>
              <a:rPr b="0" i="0" lang="en-US" sz="8300" u="none" cap="none" strike="noStrike">
                <a:solidFill>
                  <a:srgbClr val="000000"/>
                </a:solidFill>
                <a:latin typeface="Arial"/>
                <a:ea typeface="Arial"/>
                <a:cs typeface="Arial"/>
                <a:sym typeface="Arial"/>
              </a:rPr>
              <a:t>[MV]</a:t>
            </a:r>
            <a:r>
              <a:rPr b="0" baseline="30000" i="0" lang="en-US" sz="8300" u="none" cap="none" strike="noStrike">
                <a:solidFill>
                  <a:srgbClr val="000000"/>
                </a:solidFill>
                <a:latin typeface="Arial"/>
                <a:ea typeface="Arial"/>
                <a:cs typeface="Arial"/>
                <a:sym typeface="Arial"/>
              </a:rPr>
              <a:t>+</a:t>
            </a:r>
            <a:r>
              <a:rPr b="0" i="0" lang="en-US" sz="8300" u="none" cap="none" strike="noStrike">
                <a:solidFill>
                  <a:srgbClr val="000000"/>
                </a:solidFill>
                <a:latin typeface="Arial"/>
                <a:ea typeface="Arial"/>
                <a:cs typeface="Arial"/>
                <a:sym typeface="Arial"/>
              </a:rPr>
              <a:t> ⇌ [MV]</a:t>
            </a:r>
            <a:r>
              <a:rPr b="0" baseline="30000" i="0" lang="en-US" sz="8300" u="none" cap="none" strike="noStrike">
                <a:solidFill>
                  <a:srgbClr val="000000"/>
                </a:solidFill>
                <a:latin typeface="Arial"/>
                <a:ea typeface="Arial"/>
                <a:cs typeface="Arial"/>
                <a:sym typeface="Arial"/>
              </a:rPr>
              <a:t>+2</a:t>
            </a:r>
            <a:r>
              <a:rPr b="0" i="0" lang="en-US" sz="8300" u="none" cap="none" strike="noStrike">
                <a:solidFill>
                  <a:srgbClr val="000000"/>
                </a:solidFill>
                <a:latin typeface="Arial"/>
                <a:ea typeface="Arial"/>
                <a:cs typeface="Arial"/>
                <a:sym typeface="Arial"/>
              </a:rPr>
              <a:t> + e</a:t>
            </a:r>
            <a:r>
              <a:rPr b="0" baseline="30000" i="0" lang="en-US" sz="8300" u="none" cap="none" strike="noStrike">
                <a:solidFill>
                  <a:srgbClr val="000000"/>
                </a:solidFill>
                <a:latin typeface="Arial"/>
                <a:ea typeface="Arial"/>
                <a:cs typeface="Arial"/>
                <a:sym typeface="Arial"/>
              </a:rPr>
              <a:t>-</a:t>
            </a:r>
            <a:endParaRPr b="0" i="0" sz="8300" u="none" cap="none" strike="noStrike">
              <a:solidFill>
                <a:srgbClr val="000000"/>
              </a:solidFill>
              <a:latin typeface="Arial"/>
              <a:ea typeface="Arial"/>
              <a:cs typeface="Arial"/>
              <a:sym typeface="Arial"/>
            </a:endParaRPr>
          </a:p>
        </p:txBody>
      </p:sp>
      <p:sp>
        <p:nvSpPr>
          <p:cNvPr id="137" name="Google Shape;137;g150f182e401_0_0"/>
          <p:cNvSpPr txBox="1"/>
          <p:nvPr/>
        </p:nvSpPr>
        <p:spPr>
          <a:xfrm>
            <a:off x="32433525" y="24180725"/>
            <a:ext cx="25191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Deep Blue</a:t>
            </a:r>
            <a:endParaRPr b="0" i="0" sz="3600" u="none" cap="none" strike="noStrike">
              <a:solidFill>
                <a:srgbClr val="000000"/>
              </a:solidFill>
              <a:latin typeface="Arial"/>
              <a:ea typeface="Arial"/>
              <a:cs typeface="Arial"/>
              <a:sym typeface="Arial"/>
            </a:endParaRPr>
          </a:p>
        </p:txBody>
      </p:sp>
      <p:sp>
        <p:nvSpPr>
          <p:cNvPr id="138" name="Google Shape;138;g150f182e401_0_0"/>
          <p:cNvSpPr txBox="1"/>
          <p:nvPr/>
        </p:nvSpPr>
        <p:spPr>
          <a:xfrm>
            <a:off x="36568325" y="24180725"/>
            <a:ext cx="21945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Clear</a:t>
            </a:r>
            <a:endParaRPr b="0" i="0" sz="3600" u="none" cap="none" strike="noStrike">
              <a:solidFill>
                <a:srgbClr val="000000"/>
              </a:solidFill>
              <a:latin typeface="Arial"/>
              <a:ea typeface="Arial"/>
              <a:cs typeface="Arial"/>
              <a:sym typeface="Arial"/>
            </a:endParaRPr>
          </a:p>
        </p:txBody>
      </p:sp>
      <p:sp>
        <p:nvSpPr>
          <p:cNvPr id="139" name="Google Shape;139;g150f182e401_0_0"/>
          <p:cNvSpPr/>
          <p:nvPr/>
        </p:nvSpPr>
        <p:spPr>
          <a:xfrm>
            <a:off x="33069636" y="7341275"/>
            <a:ext cx="9676703" cy="12545400"/>
          </a:xfrm>
          <a:prstGeom prst="roundRect">
            <a:avLst>
              <a:gd fmla="val 380" name="adj"/>
            </a:avLst>
          </a:prstGeom>
          <a:solidFill>
            <a:srgbClr val="CFE2F3">
              <a:alpha val="49803"/>
            </a:srgb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t/>
            </a:r>
            <a:endParaRPr b="0" i="0" sz="4000" u="none" cap="none" strike="noStrike">
              <a:solidFill>
                <a:schemeClr val="dk1"/>
              </a:solidFill>
              <a:latin typeface="Arial"/>
              <a:ea typeface="Arial"/>
              <a:cs typeface="Arial"/>
              <a:sym typeface="Arial"/>
            </a:endParaRPr>
          </a:p>
        </p:txBody>
      </p:sp>
      <p:sp>
        <p:nvSpPr>
          <p:cNvPr id="140" name="Google Shape;140;g150f182e401_0_0"/>
          <p:cNvSpPr txBox="1"/>
          <p:nvPr/>
        </p:nvSpPr>
        <p:spPr>
          <a:xfrm>
            <a:off x="33086884" y="7341275"/>
            <a:ext cx="9676703"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600" u="none" cap="none" strike="noStrike">
                <a:solidFill>
                  <a:schemeClr val="dk1"/>
                </a:solidFill>
                <a:latin typeface="Arial"/>
                <a:ea typeface="Arial"/>
                <a:cs typeface="Arial"/>
                <a:sym typeface="Arial"/>
              </a:rPr>
              <a:t>Analyzing UV-Vis Data</a:t>
            </a:r>
            <a:endParaRPr b="0" i="0" sz="1400" u="none" cap="none" strike="noStrike">
              <a:solidFill>
                <a:srgbClr val="000000"/>
              </a:solidFill>
              <a:latin typeface="Arial"/>
              <a:ea typeface="Arial"/>
              <a:cs typeface="Arial"/>
              <a:sym typeface="Arial"/>
            </a:endParaRPr>
          </a:p>
        </p:txBody>
      </p:sp>
      <p:pic>
        <p:nvPicPr>
          <p:cNvPr id="141" name="Google Shape;141;g150f182e401_0_0"/>
          <p:cNvPicPr preferRelativeResize="0"/>
          <p:nvPr/>
        </p:nvPicPr>
        <p:blipFill rotWithShape="1">
          <a:blip r:embed="rId11">
            <a:alphaModFix/>
          </a:blip>
          <a:srcRect b="3636" l="2895" r="2136" t="2861"/>
          <a:stretch/>
        </p:blipFill>
        <p:spPr>
          <a:xfrm>
            <a:off x="33310749" y="8503350"/>
            <a:ext cx="9162201" cy="5399051"/>
          </a:xfrm>
          <a:prstGeom prst="rect">
            <a:avLst/>
          </a:prstGeom>
          <a:noFill/>
          <a:ln>
            <a:noFill/>
          </a:ln>
        </p:spPr>
      </p:pic>
      <p:sp>
        <p:nvSpPr>
          <p:cNvPr id="142" name="Google Shape;142;g150f182e401_0_0"/>
          <p:cNvSpPr/>
          <p:nvPr/>
        </p:nvSpPr>
        <p:spPr>
          <a:xfrm>
            <a:off x="33309975" y="8387425"/>
            <a:ext cx="9162000" cy="39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50f182e401_0_0"/>
          <p:cNvSpPr txBox="1"/>
          <p:nvPr/>
        </p:nvSpPr>
        <p:spPr>
          <a:xfrm>
            <a:off x="33860574" y="8382625"/>
            <a:ext cx="8505448" cy="484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50"/>
              <a:buFont typeface="Arial"/>
              <a:buNone/>
            </a:pPr>
            <a:r>
              <a:rPr b="0" i="0" lang="en-US" sz="1950" u="none" cap="none" strike="noStrike">
                <a:solidFill>
                  <a:srgbClr val="000000"/>
                </a:solidFill>
                <a:latin typeface="Arial"/>
                <a:ea typeface="Arial"/>
                <a:cs typeface="Arial"/>
                <a:sym typeface="Arial"/>
              </a:rPr>
              <a:t>Change in Methyl Viologen Absorption at Different Wavelengths</a:t>
            </a:r>
            <a:endParaRPr b="0" i="0" sz="1950" u="none" cap="none" strike="noStrike">
              <a:solidFill>
                <a:srgbClr val="000000"/>
              </a:solidFill>
              <a:latin typeface="Arial"/>
              <a:ea typeface="Arial"/>
              <a:cs typeface="Arial"/>
              <a:sym typeface="Arial"/>
            </a:endParaRPr>
          </a:p>
        </p:txBody>
      </p:sp>
      <p:sp>
        <p:nvSpPr>
          <p:cNvPr id="144" name="Google Shape;144;g150f182e401_0_0"/>
          <p:cNvSpPr txBox="1"/>
          <p:nvPr/>
        </p:nvSpPr>
        <p:spPr>
          <a:xfrm>
            <a:off x="33310839" y="14126150"/>
            <a:ext cx="9162000" cy="5737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Arial"/>
                <a:ea typeface="Arial"/>
                <a:cs typeface="Arial"/>
                <a:sym typeface="Arial"/>
              </a:rPr>
              <a:t>A change in absorption was shown most prominently at 285, 395, and 600 nm; graphing these changes as a function of percent oxygen gives a linear trend, as predicted by Beer’s Law. </a:t>
            </a:r>
            <a:endParaRPr b="0" i="0" sz="3700" u="none" cap="none" strike="noStrike">
              <a:solidFill>
                <a:schemeClr val="dk1"/>
              </a:solidFill>
              <a:latin typeface="Arial"/>
              <a:ea typeface="Arial"/>
              <a:cs typeface="Arial"/>
              <a:sym typeface="Arial"/>
            </a:endParaRPr>
          </a:p>
          <a:p>
            <a:pPr indent="457200" lvl="0" marL="0" marR="0" rtl="0" algn="just">
              <a:lnSpc>
                <a:spcPct val="75000"/>
              </a:lnSpc>
              <a:spcBef>
                <a:spcPts val="0"/>
              </a:spcBef>
              <a:spcAft>
                <a:spcPts val="0"/>
              </a:spcAft>
              <a:buClr>
                <a:srgbClr val="000000"/>
              </a:buClr>
              <a:buSzPts val="3700"/>
              <a:buFont typeface="Arial"/>
              <a:buNone/>
            </a:pPr>
            <a:r>
              <a:t/>
            </a:r>
            <a:endParaRPr b="0" i="0" sz="3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Arial"/>
                <a:ea typeface="Arial"/>
                <a:cs typeface="Arial"/>
                <a:sym typeface="Arial"/>
              </a:rPr>
              <a:t>There are some discrepancies, as at 600 nm, the trend was more curved than linear, most likely due to not adding the exact amount of oxygen.</a:t>
            </a:r>
            <a:endParaRPr b="0" i="0" sz="3700" u="none" cap="none" strike="noStrike">
              <a:solidFill>
                <a:schemeClr val="dk1"/>
              </a:solidFill>
              <a:latin typeface="Arial"/>
              <a:ea typeface="Arial"/>
              <a:cs typeface="Arial"/>
              <a:sym typeface="Arial"/>
            </a:endParaRPr>
          </a:p>
        </p:txBody>
      </p:sp>
      <p:cxnSp>
        <p:nvCxnSpPr>
          <p:cNvPr id="145" name="Google Shape;145;g150f182e401_0_0"/>
          <p:cNvCxnSpPr/>
          <p:nvPr/>
        </p:nvCxnSpPr>
        <p:spPr>
          <a:xfrm>
            <a:off x="11381800" y="24170725"/>
            <a:ext cx="9334500" cy="14400"/>
          </a:xfrm>
          <a:prstGeom prst="straightConnector1">
            <a:avLst/>
          </a:prstGeom>
          <a:noFill/>
          <a:ln cap="flat" cmpd="sng" w="25400">
            <a:solidFill>
              <a:schemeClr val="dk1"/>
            </a:solidFill>
            <a:prstDash val="solid"/>
            <a:miter lim="800000"/>
            <a:headEnd len="sm" w="sm" type="none"/>
            <a:tailEnd len="sm" w="sm" type="none"/>
          </a:ln>
        </p:spPr>
      </p:cxnSp>
      <p:sp>
        <p:nvSpPr>
          <p:cNvPr id="146" name="Google Shape;146;g150f182e401_0_0"/>
          <p:cNvSpPr/>
          <p:nvPr/>
        </p:nvSpPr>
        <p:spPr>
          <a:xfrm>
            <a:off x="11390384" y="23386500"/>
            <a:ext cx="9317700" cy="8686800"/>
          </a:xfrm>
          <a:prstGeom prst="roundRect">
            <a:avLst>
              <a:gd fmla="val 38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t/>
            </a:r>
            <a:endParaRPr b="0" i="0" sz="4000" u="none" cap="none" strike="noStrike">
              <a:solidFill>
                <a:schemeClr val="dk1"/>
              </a:solidFill>
              <a:latin typeface="Arial"/>
              <a:ea typeface="Arial"/>
              <a:cs typeface="Arial"/>
              <a:sym typeface="Arial"/>
            </a:endParaRPr>
          </a:p>
        </p:txBody>
      </p:sp>
      <p:sp>
        <p:nvSpPr>
          <p:cNvPr id="147" name="Google Shape;147;g150f182e401_0_0"/>
          <p:cNvSpPr txBox="1"/>
          <p:nvPr/>
        </p:nvSpPr>
        <p:spPr>
          <a:xfrm>
            <a:off x="11390372" y="23386500"/>
            <a:ext cx="92997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600" u="none" cap="none" strike="noStrike">
                <a:solidFill>
                  <a:schemeClr val="dk1"/>
                </a:solidFill>
                <a:latin typeface="Arial"/>
                <a:ea typeface="Arial"/>
                <a:cs typeface="Arial"/>
                <a:sym typeface="Arial"/>
              </a:rPr>
              <a:t>Future Improvements</a:t>
            </a:r>
            <a:endParaRPr b="0" i="0" sz="1400" u="none" cap="none" strike="noStrike">
              <a:solidFill>
                <a:srgbClr val="000000"/>
              </a:solidFill>
              <a:latin typeface="Arial"/>
              <a:ea typeface="Arial"/>
              <a:cs typeface="Arial"/>
              <a:sym typeface="Arial"/>
            </a:endParaRPr>
          </a:p>
        </p:txBody>
      </p:sp>
      <p:pic>
        <p:nvPicPr>
          <p:cNvPr id="148" name="Google Shape;148;g150f182e401_0_0"/>
          <p:cNvPicPr preferRelativeResize="0"/>
          <p:nvPr/>
        </p:nvPicPr>
        <p:blipFill rotWithShape="1">
          <a:blip r:embed="rId12">
            <a:alphaModFix/>
          </a:blip>
          <a:srcRect b="16722" l="0" r="0" t="0"/>
          <a:stretch/>
        </p:blipFill>
        <p:spPr>
          <a:xfrm>
            <a:off x="11743775" y="24396088"/>
            <a:ext cx="8592900" cy="5211880"/>
          </a:xfrm>
          <a:prstGeom prst="rect">
            <a:avLst/>
          </a:prstGeom>
          <a:noFill/>
          <a:ln>
            <a:noFill/>
          </a:ln>
        </p:spPr>
      </p:pic>
      <p:sp>
        <p:nvSpPr>
          <p:cNvPr id="149" name="Google Shape;149;g150f182e401_0_0"/>
          <p:cNvSpPr txBox="1"/>
          <p:nvPr/>
        </p:nvSpPr>
        <p:spPr>
          <a:xfrm>
            <a:off x="11534800" y="29672100"/>
            <a:ext cx="9014400" cy="2401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A future goal would be to connect the Liquid Level monitor to the liquid jet or to regenerate reduced Methyl Viologen using light with EDTA and proflavine.</a:t>
            </a:r>
            <a:endParaRPr b="0" i="0" sz="3600" u="none" cap="none" strike="noStrike">
              <a:solidFill>
                <a:schemeClr val="dk1"/>
              </a:solidFill>
              <a:latin typeface="Arial"/>
              <a:ea typeface="Arial"/>
              <a:cs typeface="Arial"/>
              <a:sym typeface="Arial"/>
            </a:endParaRPr>
          </a:p>
        </p:txBody>
      </p:sp>
      <p:sp>
        <p:nvSpPr>
          <p:cNvPr id="150" name="Google Shape;150;g150f182e401_0_0"/>
          <p:cNvSpPr/>
          <p:nvPr/>
        </p:nvSpPr>
        <p:spPr>
          <a:xfrm>
            <a:off x="22627325" y="7598753"/>
            <a:ext cx="9334500" cy="2700600"/>
          </a:xfrm>
          <a:prstGeom prst="roundRect">
            <a:avLst>
              <a:gd fmla="val 38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8600"/>
              <a:buFont typeface="Arial"/>
              <a:buNone/>
            </a:pPr>
            <a:r>
              <a:t/>
            </a:r>
            <a:endParaRPr b="0" i="0" sz="43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8600"/>
              <a:buFont typeface="Arial"/>
              <a:buNone/>
            </a:pPr>
            <a:r>
              <a:t/>
            </a:r>
            <a:endParaRPr b="0" i="0" sz="4000" u="none" cap="none" strike="noStrike">
              <a:solidFill>
                <a:srgbClr val="000000"/>
              </a:solidFill>
              <a:latin typeface="Arial"/>
              <a:ea typeface="Arial"/>
              <a:cs typeface="Arial"/>
              <a:sym typeface="Arial"/>
            </a:endParaRPr>
          </a:p>
        </p:txBody>
      </p:sp>
      <p:cxnSp>
        <p:nvCxnSpPr>
          <p:cNvPr id="151" name="Google Shape;151;g150f182e401_0_0"/>
          <p:cNvCxnSpPr/>
          <p:nvPr/>
        </p:nvCxnSpPr>
        <p:spPr>
          <a:xfrm>
            <a:off x="22627325" y="8235028"/>
            <a:ext cx="9334500" cy="0"/>
          </a:xfrm>
          <a:prstGeom prst="straightConnector1">
            <a:avLst/>
          </a:prstGeom>
          <a:noFill/>
          <a:ln cap="flat" cmpd="sng" w="25400">
            <a:solidFill>
              <a:schemeClr val="dk1"/>
            </a:solidFill>
            <a:prstDash val="solid"/>
            <a:miter lim="800000"/>
            <a:headEnd len="sm" w="sm" type="none"/>
            <a:tailEnd len="sm" w="sm" type="none"/>
          </a:ln>
        </p:spPr>
      </p:cxnSp>
      <p:sp>
        <p:nvSpPr>
          <p:cNvPr id="152" name="Google Shape;152;g150f182e401_0_0"/>
          <p:cNvSpPr txBox="1"/>
          <p:nvPr/>
        </p:nvSpPr>
        <p:spPr>
          <a:xfrm>
            <a:off x="22627325" y="7543800"/>
            <a:ext cx="93345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200" u="none" cap="none" strike="noStrike">
                <a:solidFill>
                  <a:schemeClr val="dk1"/>
                </a:solidFill>
                <a:latin typeface="Arial"/>
                <a:ea typeface="Arial"/>
                <a:cs typeface="Arial"/>
                <a:sym typeface="Arial"/>
              </a:rPr>
              <a:t>Acknowledgements</a:t>
            </a:r>
            <a:endParaRPr b="0" i="0" sz="1000" u="none" cap="none" strike="noStrike">
              <a:solidFill>
                <a:srgbClr val="000000"/>
              </a:solidFill>
              <a:latin typeface="Arial"/>
              <a:ea typeface="Arial"/>
              <a:cs typeface="Arial"/>
              <a:sym typeface="Arial"/>
            </a:endParaRPr>
          </a:p>
        </p:txBody>
      </p:sp>
      <p:sp>
        <p:nvSpPr>
          <p:cNvPr id="153" name="Google Shape;153;g150f182e401_0_0"/>
          <p:cNvSpPr txBox="1"/>
          <p:nvPr/>
        </p:nvSpPr>
        <p:spPr>
          <a:xfrm>
            <a:off x="22998112" y="8344201"/>
            <a:ext cx="8592900" cy="2013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Thank you to both Leland and SLAC LCLS for hosting and mentoring me this summer. Thank you so much!</a:t>
            </a:r>
            <a:endParaRPr b="0" i="0" sz="3600" u="none" cap="none" strike="noStrike">
              <a:solidFill>
                <a:srgbClr val="000000"/>
              </a:solidFill>
              <a:latin typeface="Arial"/>
              <a:ea typeface="Arial"/>
              <a:cs typeface="Arial"/>
              <a:sym typeface="Arial"/>
            </a:endParaRPr>
          </a:p>
        </p:txBody>
      </p:sp>
      <p:cxnSp>
        <p:nvCxnSpPr>
          <p:cNvPr id="154" name="Google Shape;154;g150f182e401_0_0"/>
          <p:cNvCxnSpPr/>
          <p:nvPr/>
        </p:nvCxnSpPr>
        <p:spPr>
          <a:xfrm>
            <a:off x="33086697" y="8198675"/>
            <a:ext cx="9676500" cy="0"/>
          </a:xfrm>
          <a:prstGeom prst="straightConnector1">
            <a:avLst/>
          </a:prstGeom>
          <a:noFill/>
          <a:ln cap="flat" cmpd="sng" w="28575">
            <a:solidFill>
              <a:schemeClr val="dk1"/>
            </a:solidFill>
            <a:prstDash val="solid"/>
            <a:round/>
            <a:headEnd len="sm" w="sm" type="none"/>
            <a:tailEnd len="sm" w="sm" type="none"/>
          </a:ln>
        </p:spPr>
      </p:cxnSp>
      <p:sp>
        <p:nvSpPr>
          <p:cNvPr id="155" name="Google Shape;155;g150f182e401_0_0"/>
          <p:cNvSpPr txBox="1"/>
          <p:nvPr/>
        </p:nvSpPr>
        <p:spPr>
          <a:xfrm>
            <a:off x="35289850" y="22357500"/>
            <a:ext cx="8229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i="0" lang="en-US" sz="3700" u="none" cap="none" strike="noStrike">
                <a:solidFill>
                  <a:srgbClr val="000000"/>
                </a:solidFill>
                <a:latin typeface="Arial"/>
                <a:ea typeface="Arial"/>
                <a:cs typeface="Arial"/>
                <a:sym typeface="Arial"/>
              </a:rPr>
              <a:t>O</a:t>
            </a:r>
            <a:r>
              <a:rPr b="1" baseline="-25000" i="0" lang="en-US" sz="3700" u="none" cap="none" strike="noStrike">
                <a:solidFill>
                  <a:srgbClr val="000000"/>
                </a:solidFill>
                <a:latin typeface="Arial"/>
                <a:ea typeface="Arial"/>
                <a:cs typeface="Arial"/>
                <a:sym typeface="Arial"/>
              </a:rPr>
              <a:t>2</a:t>
            </a:r>
            <a:endParaRPr b="1" baseline="-25000" i="0" sz="3700" u="none" cap="none" strike="noStrike">
              <a:solidFill>
                <a:srgbClr val="000000"/>
              </a:solidFill>
              <a:latin typeface="Arial"/>
              <a:ea typeface="Arial"/>
              <a:cs typeface="Arial"/>
              <a:sym typeface="Arial"/>
            </a:endParaRPr>
          </a:p>
        </p:txBody>
      </p:sp>
      <p:sp>
        <p:nvSpPr>
          <p:cNvPr id="156" name="Google Shape;156;g150f182e401_0_0"/>
          <p:cNvSpPr txBox="1"/>
          <p:nvPr/>
        </p:nvSpPr>
        <p:spPr>
          <a:xfrm>
            <a:off x="34990625" y="23734300"/>
            <a:ext cx="16896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Na</a:t>
            </a:r>
            <a:r>
              <a:rPr b="1" baseline="-25000" i="0" lang="en-US" sz="3100" u="none" cap="none" strike="noStrike">
                <a:solidFill>
                  <a:srgbClr val="000000"/>
                </a:solidFill>
                <a:latin typeface="Arial"/>
                <a:ea typeface="Arial"/>
                <a:cs typeface="Arial"/>
                <a:sym typeface="Arial"/>
              </a:rPr>
              <a:t>2</a:t>
            </a:r>
            <a:r>
              <a:rPr b="1" i="0" lang="en-US" sz="3100" u="none" cap="none" strike="noStrike">
                <a:solidFill>
                  <a:srgbClr val="000000"/>
                </a:solidFill>
                <a:latin typeface="Arial"/>
                <a:ea typeface="Arial"/>
                <a:cs typeface="Arial"/>
                <a:sym typeface="Arial"/>
              </a:rPr>
              <a:t>S</a:t>
            </a:r>
            <a:r>
              <a:rPr b="1" baseline="-25000" i="0" lang="en-US" sz="3100" u="none" cap="none" strike="noStrike">
                <a:solidFill>
                  <a:srgbClr val="000000"/>
                </a:solidFill>
                <a:latin typeface="Arial"/>
                <a:ea typeface="Arial"/>
                <a:cs typeface="Arial"/>
                <a:sym typeface="Arial"/>
              </a:rPr>
              <a:t>2</a:t>
            </a:r>
            <a:r>
              <a:rPr b="1" i="0" lang="en-US" sz="3100" u="none" cap="none" strike="noStrike">
                <a:solidFill>
                  <a:srgbClr val="000000"/>
                </a:solidFill>
                <a:latin typeface="Arial"/>
                <a:ea typeface="Arial"/>
                <a:cs typeface="Arial"/>
                <a:sym typeface="Arial"/>
              </a:rPr>
              <a:t>O</a:t>
            </a:r>
            <a:r>
              <a:rPr b="1" baseline="-25000" i="0" lang="en-US" sz="3100" u="none" cap="none" strike="noStrike">
                <a:solidFill>
                  <a:srgbClr val="000000"/>
                </a:solidFill>
                <a:latin typeface="Arial"/>
                <a:ea typeface="Arial"/>
                <a:cs typeface="Arial"/>
                <a:sym typeface="Arial"/>
              </a:rPr>
              <a:t>4</a:t>
            </a:r>
            <a:endParaRPr b="1" baseline="-25000" i="0" sz="3100" u="none" cap="none" strike="noStrike">
              <a:solidFill>
                <a:srgbClr val="000000"/>
              </a:solidFill>
              <a:latin typeface="Arial"/>
              <a:ea typeface="Arial"/>
              <a:cs typeface="Arial"/>
              <a:sym typeface="Arial"/>
            </a:endParaRPr>
          </a:p>
        </p:txBody>
      </p:sp>
      <p:pic>
        <p:nvPicPr>
          <p:cNvPr id="157" name="Google Shape;157;g150f182e401_0_0"/>
          <p:cNvPicPr preferRelativeResize="0"/>
          <p:nvPr/>
        </p:nvPicPr>
        <p:blipFill rotWithShape="1">
          <a:blip r:embed="rId13">
            <a:alphaModFix/>
          </a:blip>
          <a:srcRect b="0" l="33226" r="0" t="0"/>
          <a:stretch/>
        </p:blipFill>
        <p:spPr>
          <a:xfrm>
            <a:off x="5252553" y="26461525"/>
            <a:ext cx="5062172" cy="5211875"/>
          </a:xfrm>
          <a:prstGeom prst="rect">
            <a:avLst/>
          </a:prstGeom>
          <a:noFill/>
          <a:ln>
            <a:noFill/>
          </a:ln>
        </p:spPr>
      </p:pic>
      <p:sp>
        <p:nvSpPr>
          <p:cNvPr id="158" name="Google Shape;158;g150f182e401_0_0"/>
          <p:cNvSpPr/>
          <p:nvPr/>
        </p:nvSpPr>
        <p:spPr>
          <a:xfrm>
            <a:off x="41129300" y="11309475"/>
            <a:ext cx="1103400" cy="26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50f182e401_0_0"/>
          <p:cNvSpPr txBox="1"/>
          <p:nvPr/>
        </p:nvSpPr>
        <p:spPr>
          <a:xfrm>
            <a:off x="41066950" y="11196813"/>
            <a:ext cx="103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t>600 nm</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D2F16AE426984E8C1ABC6A2E0139D5" ma:contentTypeVersion="6" ma:contentTypeDescription="Create a new document." ma:contentTypeScope="" ma:versionID="e9cfba8530e6c82cc46d46930e91dd10">
  <xsd:schema xmlns:xsd="http://www.w3.org/2001/XMLSchema" xmlns:xs="http://www.w3.org/2001/XMLSchema" xmlns:p="http://schemas.microsoft.com/office/2006/metadata/properties" xmlns:ns2="76de5eff-e736-4470-b8e1-4f3b654099a1" xmlns:ns3="0fb5b7a4-dc44-4267-a0e1-0e3ba313a29b" targetNamespace="http://schemas.microsoft.com/office/2006/metadata/properties" ma:root="true" ma:fieldsID="bd45562025f7eb377688e36ba8fae538" ns2:_="" ns3:_="">
    <xsd:import namespace="76de5eff-e736-4470-b8e1-4f3b654099a1"/>
    <xsd:import namespace="0fb5b7a4-dc44-4267-a0e1-0e3ba313a29b"/>
    <xsd:element name="properties">
      <xsd:complexType>
        <xsd:sequence>
          <xsd:element name="documentManagement">
            <xsd:complexType>
              <xsd:all>
                <xsd:element ref="ns2:Date"/>
                <xsd:element ref="ns2:Public_x003f_" minOccurs="0"/>
                <xsd:element ref="ns2:MediaServiceMetadata" minOccurs="0"/>
                <xsd:element ref="ns2: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e5eff-e736-4470-b8e1-4f3b654099a1" elementFormDefault="qualified">
    <xsd:import namespace="http://schemas.microsoft.com/office/2006/documentManagement/types"/>
    <xsd:import namespace="http://schemas.microsoft.com/office/infopath/2007/PartnerControls"/>
    <xsd:element name="Date" ma:index="8" ma:displayName="Date" ma:format="DateOnly" ma:internalName="Date">
      <xsd:simpleType>
        <xsd:restriction base="dms:DateTime"/>
      </xsd:simpleType>
    </xsd:element>
    <xsd:element name="Public_x003f_" ma:index="9" nillable="true" ma:displayName="Public?" ma:default="0" ma:format="Dropdown" ma:internalName="Public_x003f_">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b5b7a4-dc44-4267-a0e1-0e3ba313a29b"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_x003f_ xmlns="76de5eff-e736-4470-b8e1-4f3b654099a1">true</Public_x003f_>
    <Date xmlns="76de5eff-e736-4470-b8e1-4f3b654099a1">2022-09-01T07:00:00+00:00</Date>
  </documentManagement>
</p:properties>
</file>

<file path=customXml/itemProps1.xml><?xml version="1.0" encoding="utf-8"?>
<ds:datastoreItem xmlns:ds="http://schemas.openxmlformats.org/officeDocument/2006/customXml" ds:itemID="{A8EF7668-98A4-4B90-912D-AD4119E08BC2}"/>
</file>

<file path=customXml/itemProps2.xml><?xml version="1.0" encoding="utf-8"?>
<ds:datastoreItem xmlns:ds="http://schemas.openxmlformats.org/officeDocument/2006/customXml" ds:itemID="{42C233C9-5223-4830-98CD-CB6EF83E3CE7}"/>
</file>

<file path=customXml/itemProps3.xml><?xml version="1.0" encoding="utf-8"?>
<ds:datastoreItem xmlns:ds="http://schemas.openxmlformats.org/officeDocument/2006/customXml" ds:itemID="{24BFCF51-7FCA-4E02-9777-9C4EC629D21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Liquid-Level Monitoring System and Molecular Oxygen Sensor</dc:title>
  <dc:creator>Greg Stewart</dc:creator>
  <dcterms:created xsi:type="dcterms:W3CDTF">2008-10-22T22:19:04Z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0x010100A4D2F16AE426984E8C1ABC6A2E0139D5</vt:lpwstr>
  </property>
</Properties>
</file>