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Lst>
  <p:sldSz cy="32918400" cx="438912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368">
          <p15:clr>
            <a:srgbClr val="000000"/>
          </p15:clr>
        </p15:guide>
        <p15:guide id="2" pos="13824">
          <p15:clr>
            <a:srgbClr val="000000"/>
          </p15:clr>
        </p15:guide>
      </p15:sldGuideLst>
    </p:ext>
    <p:ext uri="http://customooxmlschemas.google.com/">
      <go:slidesCustomData xmlns:go="http://customooxmlschemas.google.com/" r:id="rId7" roundtripDataSignature="AMtx7mhrAcqAoD3F3Qv7w07/zT+0GrqZ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368" orient="horz"/>
        <p:guide pos="13824"/>
      </p:guideLst>
    </p:cSldViewPr>
  </p:slideViewPr>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presProps" Target="presProps.xml"/><Relationship Id="rId7" Type="http://customschemas.google.com/relationships/presentationmetadata" Target="metadata"/><Relationship Id="rId2" Type="http://schemas.openxmlformats.org/officeDocument/2006/relationships/viewProps" Target="viewProps.xml"/><Relationship Id="rId1" Type="http://schemas.openxmlformats.org/officeDocument/2006/relationships/theme" Target="theme/theme1.xml"/><Relationship Id="rId6" Type="http://schemas.openxmlformats.org/officeDocument/2006/relationships/slide" Target="slides/slide1.xml"/><Relationship Id="rId5" Type="http://schemas.openxmlformats.org/officeDocument/2006/relationships/notesMaster" Target="notesMasters/notesMaster1.xml"/><Relationship Id="rId10" Type="http://schemas.openxmlformats.org/officeDocument/2006/relationships/customXml" Target="../customXml/item3.xml"/><Relationship Id="rId4" Type="http://schemas.openxmlformats.org/officeDocument/2006/relationships/slideMaster" Target="slideMasters/slideMaster1.xml"/><Relationship Id="rId9"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3292475" y="10226675"/>
            <a:ext cx="37306250" cy="7054850"/>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 name="Google Shape;13;p3"/>
          <p:cNvSpPr txBox="1"/>
          <p:nvPr>
            <p:ph idx="1" type="subTitle"/>
          </p:nvPr>
        </p:nvSpPr>
        <p:spPr>
          <a:xfrm>
            <a:off x="6583363" y="18653125"/>
            <a:ext cx="30724475" cy="8413750"/>
          </a:xfrm>
          <a:prstGeom prst="rect">
            <a:avLst/>
          </a:prstGeom>
          <a:noFill/>
          <a:ln>
            <a:noFill/>
          </a:ln>
        </p:spPr>
        <p:txBody>
          <a:bodyPr anchorCtr="0" anchor="t" bIns="219450" lIns="438900" spcFirstLastPara="1" rIns="438900" wrap="square" tIns="219450">
            <a:noAutofit/>
          </a:bodyPr>
          <a:lstStyle>
            <a:lvl1pPr lvl="0" algn="ctr">
              <a:lnSpc>
                <a:spcPct val="100000"/>
              </a:lnSpc>
              <a:spcBef>
                <a:spcPts val="3080"/>
              </a:spcBef>
              <a:spcAft>
                <a:spcPts val="0"/>
              </a:spcAft>
              <a:buClr>
                <a:schemeClr val="dk1"/>
              </a:buClr>
              <a:buSzPts val="15400"/>
              <a:buFont typeface="Arial"/>
              <a:buNone/>
              <a:defRPr/>
            </a:lvl1pPr>
            <a:lvl2pPr lvl="1" algn="ctr">
              <a:lnSpc>
                <a:spcPct val="100000"/>
              </a:lnSpc>
              <a:spcBef>
                <a:spcPts val="2680"/>
              </a:spcBef>
              <a:spcAft>
                <a:spcPts val="0"/>
              </a:spcAft>
              <a:buClr>
                <a:schemeClr val="dk1"/>
              </a:buClr>
              <a:buSzPts val="13400"/>
              <a:buFont typeface="Arial"/>
              <a:buNone/>
              <a:defRPr/>
            </a:lvl2pPr>
            <a:lvl3pPr lvl="2" algn="ctr">
              <a:lnSpc>
                <a:spcPct val="100000"/>
              </a:lnSpc>
              <a:spcBef>
                <a:spcPts val="2300"/>
              </a:spcBef>
              <a:spcAft>
                <a:spcPts val="0"/>
              </a:spcAft>
              <a:buClr>
                <a:schemeClr val="dk1"/>
              </a:buClr>
              <a:buSzPts val="11500"/>
              <a:buFont typeface="Arial"/>
              <a:buNone/>
              <a:defRPr/>
            </a:lvl3pPr>
            <a:lvl4pPr lvl="3" algn="ctr">
              <a:lnSpc>
                <a:spcPct val="100000"/>
              </a:lnSpc>
              <a:spcBef>
                <a:spcPts val="1920"/>
              </a:spcBef>
              <a:spcAft>
                <a:spcPts val="0"/>
              </a:spcAft>
              <a:buClr>
                <a:schemeClr val="dk1"/>
              </a:buClr>
              <a:buSzPts val="9600"/>
              <a:buFont typeface="Arial"/>
              <a:buNone/>
              <a:defRPr/>
            </a:lvl4pPr>
            <a:lvl5pPr lvl="4" algn="ctr">
              <a:lnSpc>
                <a:spcPct val="100000"/>
              </a:lnSpc>
              <a:spcBef>
                <a:spcPts val="1920"/>
              </a:spcBef>
              <a:spcAft>
                <a:spcPts val="0"/>
              </a:spcAft>
              <a:buClr>
                <a:schemeClr val="dk1"/>
              </a:buClr>
              <a:buSzPts val="9600"/>
              <a:buFont typeface="Arial"/>
              <a:buNone/>
              <a:defRPr/>
            </a:lvl5pPr>
            <a:lvl6pPr lvl="5" algn="ctr">
              <a:lnSpc>
                <a:spcPct val="100000"/>
              </a:lnSpc>
              <a:spcBef>
                <a:spcPts val="1920"/>
              </a:spcBef>
              <a:spcAft>
                <a:spcPts val="0"/>
              </a:spcAft>
              <a:buClr>
                <a:schemeClr val="dk1"/>
              </a:buClr>
              <a:buSzPts val="9600"/>
              <a:buFont typeface="Arial"/>
              <a:buNone/>
              <a:defRPr/>
            </a:lvl6pPr>
            <a:lvl7pPr lvl="6" algn="ctr">
              <a:lnSpc>
                <a:spcPct val="100000"/>
              </a:lnSpc>
              <a:spcBef>
                <a:spcPts val="1920"/>
              </a:spcBef>
              <a:spcAft>
                <a:spcPts val="0"/>
              </a:spcAft>
              <a:buClr>
                <a:schemeClr val="dk1"/>
              </a:buClr>
              <a:buSzPts val="9600"/>
              <a:buFont typeface="Arial"/>
              <a:buNone/>
              <a:defRPr/>
            </a:lvl7pPr>
            <a:lvl8pPr lvl="7" algn="ctr">
              <a:lnSpc>
                <a:spcPct val="100000"/>
              </a:lnSpc>
              <a:spcBef>
                <a:spcPts val="1920"/>
              </a:spcBef>
              <a:spcAft>
                <a:spcPts val="0"/>
              </a:spcAft>
              <a:buClr>
                <a:schemeClr val="dk1"/>
              </a:buClr>
              <a:buSzPts val="9600"/>
              <a:buFont typeface="Arial"/>
              <a:buNone/>
              <a:defRPr/>
            </a:lvl8pPr>
            <a:lvl9pPr lvl="8" algn="ctr">
              <a:lnSpc>
                <a:spcPct val="100000"/>
              </a:lnSpc>
              <a:spcBef>
                <a:spcPts val="1920"/>
              </a:spcBef>
              <a:spcAft>
                <a:spcPts val="0"/>
              </a:spcAft>
              <a:buClr>
                <a:schemeClr val="dk1"/>
              </a:buClr>
              <a:buSzPts val="9600"/>
              <a:buFont typeface="Arial"/>
              <a:buNone/>
              <a:defRPr/>
            </a:lvl9pPr>
          </a:lstStyle>
          <a:p/>
        </p:txBody>
      </p:sp>
      <p:sp>
        <p:nvSpPr>
          <p:cNvPr id="14" name="Google Shape;14;p3"/>
          <p:cNvSpPr txBox="1"/>
          <p:nvPr>
            <p:ph idx="10" type="dt"/>
          </p:nvPr>
        </p:nvSpPr>
        <p:spPr>
          <a:xfrm>
            <a:off x="2193925" y="29976762"/>
            <a:ext cx="102425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
          <p:cNvSpPr txBox="1"/>
          <p:nvPr>
            <p:ph idx="11" type="ftr"/>
          </p:nvPr>
        </p:nvSpPr>
        <p:spPr>
          <a:xfrm>
            <a:off x="14995525" y="29976762"/>
            <a:ext cx="139001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
          <p:cNvSpPr txBox="1"/>
          <p:nvPr>
            <p:ph idx="12" type="sldNum"/>
          </p:nvPr>
        </p:nvSpPr>
        <p:spPr>
          <a:xfrm>
            <a:off x="31454725" y="29976762"/>
            <a:ext cx="10242550" cy="2286000"/>
          </a:xfrm>
          <a:prstGeom prst="rect">
            <a:avLst/>
          </a:prstGeom>
          <a:noFill/>
          <a:ln>
            <a:noFill/>
          </a:ln>
        </p:spPr>
        <p:txBody>
          <a:bodyPr anchorCtr="0" anchor="t" bIns="219450" lIns="438900" spcFirstLastPara="1" rIns="438900" wrap="square" tIns="219450">
            <a:noAutofit/>
          </a:bodyPr>
          <a:lstStyle>
            <a:lvl1pPr indent="0" lvl="0"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2"/>
          <p:cNvSpPr txBox="1"/>
          <p:nvPr>
            <p:ph type="title"/>
          </p:nvPr>
        </p:nvSpPr>
        <p:spPr>
          <a:xfrm>
            <a:off x="3467100" y="21153438"/>
            <a:ext cx="37307838" cy="6537325"/>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0" name="Google Shape;70;p12"/>
          <p:cNvSpPr txBox="1"/>
          <p:nvPr>
            <p:ph idx="1" type="body"/>
          </p:nvPr>
        </p:nvSpPr>
        <p:spPr>
          <a:xfrm>
            <a:off x="3467100" y="13952538"/>
            <a:ext cx="37307838" cy="7200900"/>
          </a:xfrm>
          <a:prstGeom prst="rect">
            <a:avLst/>
          </a:prstGeom>
          <a:noFill/>
          <a:ln>
            <a:noFill/>
          </a:ln>
        </p:spPr>
        <p:txBody>
          <a:bodyPr anchorCtr="0" anchor="b" bIns="219450" lIns="438900" spcFirstLastPara="1" rIns="438900" wrap="square" tIns="219450">
            <a:noAutofit/>
          </a:bodyPr>
          <a:lstStyle>
            <a:lvl1pPr indent="-228600" lvl="0" marL="457200" algn="l">
              <a:lnSpc>
                <a:spcPct val="100000"/>
              </a:lnSpc>
              <a:spcBef>
                <a:spcPts val="400"/>
              </a:spcBef>
              <a:spcAft>
                <a:spcPts val="0"/>
              </a:spcAft>
              <a:buClr>
                <a:schemeClr val="dk1"/>
              </a:buClr>
              <a:buSzPts val="2000"/>
              <a:buFont typeface="Arial"/>
              <a:buNone/>
              <a:defRPr sz="2000"/>
            </a:lvl1pPr>
            <a:lvl2pPr indent="-228600" lvl="1" marL="914400" algn="l">
              <a:lnSpc>
                <a:spcPct val="100000"/>
              </a:lnSpc>
              <a:spcBef>
                <a:spcPts val="360"/>
              </a:spcBef>
              <a:spcAft>
                <a:spcPts val="0"/>
              </a:spcAft>
              <a:buClr>
                <a:schemeClr val="dk1"/>
              </a:buClr>
              <a:buSzPts val="1800"/>
              <a:buFont typeface="Arial"/>
              <a:buNone/>
              <a:defRPr sz="1800"/>
            </a:lvl2pPr>
            <a:lvl3pPr indent="-228600" lvl="2" marL="1371600" algn="l">
              <a:lnSpc>
                <a:spcPct val="100000"/>
              </a:lnSpc>
              <a:spcBef>
                <a:spcPts val="320"/>
              </a:spcBef>
              <a:spcAft>
                <a:spcPts val="0"/>
              </a:spcAft>
              <a:buClr>
                <a:schemeClr val="dk1"/>
              </a:buClr>
              <a:buSzPts val="1600"/>
              <a:buFont typeface="Arial"/>
              <a:buNone/>
              <a:defRPr sz="1600"/>
            </a:lvl3pPr>
            <a:lvl4pPr indent="-228600" lvl="3" marL="1828800" algn="l">
              <a:lnSpc>
                <a:spcPct val="100000"/>
              </a:lnSpc>
              <a:spcBef>
                <a:spcPts val="280"/>
              </a:spcBef>
              <a:spcAft>
                <a:spcPts val="0"/>
              </a:spcAft>
              <a:buClr>
                <a:schemeClr val="dk1"/>
              </a:buClr>
              <a:buSzPts val="1400"/>
              <a:buFont typeface="Arial"/>
              <a:buNone/>
              <a:defRPr sz="1400"/>
            </a:lvl4pPr>
            <a:lvl5pPr indent="-228600" lvl="4" marL="2286000" algn="l">
              <a:lnSpc>
                <a:spcPct val="100000"/>
              </a:lnSpc>
              <a:spcBef>
                <a:spcPts val="280"/>
              </a:spcBef>
              <a:spcAft>
                <a:spcPts val="0"/>
              </a:spcAft>
              <a:buClr>
                <a:schemeClr val="dk1"/>
              </a:buClr>
              <a:buSzPts val="1400"/>
              <a:buFont typeface="Arial"/>
              <a:buNone/>
              <a:defRPr sz="1400"/>
            </a:lvl5pPr>
            <a:lvl6pPr indent="-228600" lvl="5" marL="2743200" algn="l">
              <a:lnSpc>
                <a:spcPct val="100000"/>
              </a:lnSpc>
              <a:spcBef>
                <a:spcPts val="280"/>
              </a:spcBef>
              <a:spcAft>
                <a:spcPts val="0"/>
              </a:spcAft>
              <a:buClr>
                <a:schemeClr val="dk1"/>
              </a:buClr>
              <a:buSzPts val="1400"/>
              <a:buFont typeface="Arial"/>
              <a:buNone/>
              <a:defRPr sz="1400"/>
            </a:lvl6pPr>
            <a:lvl7pPr indent="-228600" lvl="6" marL="3200400" algn="l">
              <a:lnSpc>
                <a:spcPct val="100000"/>
              </a:lnSpc>
              <a:spcBef>
                <a:spcPts val="280"/>
              </a:spcBef>
              <a:spcAft>
                <a:spcPts val="0"/>
              </a:spcAft>
              <a:buClr>
                <a:schemeClr val="dk1"/>
              </a:buClr>
              <a:buSzPts val="1400"/>
              <a:buFont typeface="Arial"/>
              <a:buNone/>
              <a:defRPr sz="1400"/>
            </a:lvl7pPr>
            <a:lvl8pPr indent="-228600" lvl="7" marL="3657600" algn="l">
              <a:lnSpc>
                <a:spcPct val="100000"/>
              </a:lnSpc>
              <a:spcBef>
                <a:spcPts val="280"/>
              </a:spcBef>
              <a:spcAft>
                <a:spcPts val="0"/>
              </a:spcAft>
              <a:buClr>
                <a:schemeClr val="dk1"/>
              </a:buClr>
              <a:buSzPts val="1400"/>
              <a:buFont typeface="Arial"/>
              <a:buNone/>
              <a:defRPr sz="1400"/>
            </a:lvl8pPr>
            <a:lvl9pPr indent="-228600" lvl="8" marL="4114800" algn="l">
              <a:lnSpc>
                <a:spcPct val="100000"/>
              </a:lnSpc>
              <a:spcBef>
                <a:spcPts val="280"/>
              </a:spcBef>
              <a:spcAft>
                <a:spcPts val="0"/>
              </a:spcAft>
              <a:buClr>
                <a:schemeClr val="dk1"/>
              </a:buClr>
              <a:buSzPts val="1400"/>
              <a:buFont typeface="Arial"/>
              <a:buNone/>
              <a:defRPr sz="1400"/>
            </a:lvl9pPr>
          </a:lstStyle>
          <a:p/>
        </p:txBody>
      </p:sp>
      <p:sp>
        <p:nvSpPr>
          <p:cNvPr id="71" name="Google Shape;71;p12"/>
          <p:cNvSpPr txBox="1"/>
          <p:nvPr>
            <p:ph idx="10" type="dt"/>
          </p:nvPr>
        </p:nvSpPr>
        <p:spPr>
          <a:xfrm>
            <a:off x="2193925" y="29976762"/>
            <a:ext cx="102425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2"/>
          <p:cNvSpPr txBox="1"/>
          <p:nvPr>
            <p:ph idx="11" type="ftr"/>
          </p:nvPr>
        </p:nvSpPr>
        <p:spPr>
          <a:xfrm>
            <a:off x="14995525" y="29976762"/>
            <a:ext cx="139001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2" type="sldNum"/>
          </p:nvPr>
        </p:nvSpPr>
        <p:spPr>
          <a:xfrm>
            <a:off x="31454725" y="29976762"/>
            <a:ext cx="10242550" cy="2286000"/>
          </a:xfrm>
          <a:prstGeom prst="rect">
            <a:avLst/>
          </a:prstGeom>
          <a:noFill/>
          <a:ln>
            <a:noFill/>
          </a:ln>
        </p:spPr>
        <p:txBody>
          <a:bodyPr anchorCtr="0" anchor="t" bIns="219450" lIns="438900" spcFirstLastPara="1" rIns="438900" wrap="square" tIns="219450">
            <a:noAutofit/>
          </a:bodyPr>
          <a:lstStyle>
            <a:lvl1pPr indent="0" lvl="0"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4" name="Shape 74"/>
        <p:cNvGrpSpPr/>
        <p:nvPr/>
      </p:nvGrpSpPr>
      <p:grpSpPr>
        <a:xfrm>
          <a:off x="0" y="0"/>
          <a:ext cx="0" cy="0"/>
          <a:chOff x="0" y="0"/>
          <a:chExt cx="0" cy="0"/>
        </a:xfrm>
      </p:grpSpPr>
      <p:sp>
        <p:nvSpPr>
          <p:cNvPr id="75" name="Google Shape;75;p13"/>
          <p:cNvSpPr txBox="1"/>
          <p:nvPr>
            <p:ph type="title"/>
          </p:nvPr>
        </p:nvSpPr>
        <p:spPr>
          <a:xfrm>
            <a:off x="2193925" y="1317625"/>
            <a:ext cx="39503350" cy="5486400"/>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6" name="Google Shape;76;p13"/>
          <p:cNvSpPr txBox="1"/>
          <p:nvPr>
            <p:ph idx="1" type="body"/>
          </p:nvPr>
        </p:nvSpPr>
        <p:spPr>
          <a:xfrm>
            <a:off x="2193925" y="7680325"/>
            <a:ext cx="39503350" cy="21724937"/>
          </a:xfrm>
          <a:prstGeom prst="rect">
            <a:avLst/>
          </a:prstGeom>
          <a:noFill/>
          <a:ln>
            <a:noFill/>
          </a:ln>
        </p:spPr>
        <p:txBody>
          <a:bodyPr anchorCtr="0" anchor="t" bIns="219450" lIns="438900" spcFirstLastPara="1" rIns="438900" wrap="square" tIns="21945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3"/>
          <p:cNvSpPr txBox="1"/>
          <p:nvPr>
            <p:ph idx="10" type="dt"/>
          </p:nvPr>
        </p:nvSpPr>
        <p:spPr>
          <a:xfrm>
            <a:off x="2193925" y="29976762"/>
            <a:ext cx="102425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3"/>
          <p:cNvSpPr txBox="1"/>
          <p:nvPr>
            <p:ph idx="11" type="ftr"/>
          </p:nvPr>
        </p:nvSpPr>
        <p:spPr>
          <a:xfrm>
            <a:off x="14995525" y="29976762"/>
            <a:ext cx="139001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2" type="sldNum"/>
          </p:nvPr>
        </p:nvSpPr>
        <p:spPr>
          <a:xfrm>
            <a:off x="31454725" y="29976762"/>
            <a:ext cx="10242550" cy="2286000"/>
          </a:xfrm>
          <a:prstGeom prst="rect">
            <a:avLst/>
          </a:prstGeom>
          <a:noFill/>
          <a:ln>
            <a:noFill/>
          </a:ln>
        </p:spPr>
        <p:txBody>
          <a:bodyPr anchorCtr="0" anchor="t" bIns="219450" lIns="438900" spcFirstLastPara="1" rIns="438900" wrap="square" tIns="219450">
            <a:noAutofit/>
          </a:bodyPr>
          <a:lstStyle>
            <a:lvl1pPr indent="0" lvl="0"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 name="Shape 17"/>
        <p:cNvGrpSpPr/>
        <p:nvPr/>
      </p:nvGrpSpPr>
      <p:grpSpPr>
        <a:xfrm>
          <a:off x="0" y="0"/>
          <a:ext cx="0" cy="0"/>
          <a:chOff x="0" y="0"/>
          <a:chExt cx="0" cy="0"/>
        </a:xfrm>
      </p:grpSpPr>
      <p:sp>
        <p:nvSpPr>
          <p:cNvPr id="18" name="Google Shape;18;p4"/>
          <p:cNvSpPr txBox="1"/>
          <p:nvPr>
            <p:ph type="title"/>
          </p:nvPr>
        </p:nvSpPr>
        <p:spPr>
          <a:xfrm rot="5400000">
            <a:off x="22715538" y="10423526"/>
            <a:ext cx="28087638" cy="9875837"/>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9" name="Google Shape;19;p4"/>
          <p:cNvSpPr txBox="1"/>
          <p:nvPr>
            <p:ph idx="1" type="body"/>
          </p:nvPr>
        </p:nvSpPr>
        <p:spPr>
          <a:xfrm rot="5400000">
            <a:off x="2887663" y="623888"/>
            <a:ext cx="28087638" cy="29475113"/>
          </a:xfrm>
          <a:prstGeom prst="rect">
            <a:avLst/>
          </a:prstGeom>
          <a:noFill/>
          <a:ln>
            <a:noFill/>
          </a:ln>
        </p:spPr>
        <p:txBody>
          <a:bodyPr anchorCtr="0" anchor="t" bIns="219450" lIns="438900" spcFirstLastPara="1" rIns="438900" wrap="square" tIns="21945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 name="Google Shape;20;p4"/>
          <p:cNvSpPr txBox="1"/>
          <p:nvPr>
            <p:ph idx="10" type="dt"/>
          </p:nvPr>
        </p:nvSpPr>
        <p:spPr>
          <a:xfrm>
            <a:off x="2193925" y="29976762"/>
            <a:ext cx="102425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1" type="ftr"/>
          </p:nvPr>
        </p:nvSpPr>
        <p:spPr>
          <a:xfrm>
            <a:off x="14995525" y="29976762"/>
            <a:ext cx="139001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
          <p:cNvSpPr txBox="1"/>
          <p:nvPr>
            <p:ph idx="12" type="sldNum"/>
          </p:nvPr>
        </p:nvSpPr>
        <p:spPr>
          <a:xfrm>
            <a:off x="31454725" y="29976762"/>
            <a:ext cx="10242550" cy="2286000"/>
          </a:xfrm>
          <a:prstGeom prst="rect">
            <a:avLst/>
          </a:prstGeom>
          <a:noFill/>
          <a:ln>
            <a:noFill/>
          </a:ln>
        </p:spPr>
        <p:txBody>
          <a:bodyPr anchorCtr="0" anchor="t" bIns="219450" lIns="438900" spcFirstLastPara="1" rIns="438900" wrap="square" tIns="219450">
            <a:noAutofit/>
          </a:bodyPr>
          <a:lstStyle>
            <a:lvl1pPr indent="0" lvl="0"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 name="Shape 23"/>
        <p:cNvGrpSpPr/>
        <p:nvPr/>
      </p:nvGrpSpPr>
      <p:grpSpPr>
        <a:xfrm>
          <a:off x="0" y="0"/>
          <a:ext cx="0" cy="0"/>
          <a:chOff x="0" y="0"/>
          <a:chExt cx="0" cy="0"/>
        </a:xfrm>
      </p:grpSpPr>
      <p:sp>
        <p:nvSpPr>
          <p:cNvPr id="24" name="Google Shape;24;p5"/>
          <p:cNvSpPr txBox="1"/>
          <p:nvPr>
            <p:ph type="title"/>
          </p:nvPr>
        </p:nvSpPr>
        <p:spPr>
          <a:xfrm>
            <a:off x="2193925" y="1317625"/>
            <a:ext cx="39503350" cy="5486400"/>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5" name="Google Shape;25;p5"/>
          <p:cNvSpPr txBox="1"/>
          <p:nvPr>
            <p:ph idx="1" type="body"/>
          </p:nvPr>
        </p:nvSpPr>
        <p:spPr>
          <a:xfrm rot="5400000">
            <a:off x="11083132" y="-1208882"/>
            <a:ext cx="21724937" cy="39503350"/>
          </a:xfrm>
          <a:prstGeom prst="rect">
            <a:avLst/>
          </a:prstGeom>
          <a:noFill/>
          <a:ln>
            <a:noFill/>
          </a:ln>
        </p:spPr>
        <p:txBody>
          <a:bodyPr anchorCtr="0" anchor="t" bIns="219450" lIns="438900" spcFirstLastPara="1" rIns="438900" wrap="square" tIns="21945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 name="Google Shape;26;p5"/>
          <p:cNvSpPr txBox="1"/>
          <p:nvPr>
            <p:ph idx="10" type="dt"/>
          </p:nvPr>
        </p:nvSpPr>
        <p:spPr>
          <a:xfrm>
            <a:off x="2193925" y="29976762"/>
            <a:ext cx="102425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1" type="ftr"/>
          </p:nvPr>
        </p:nvSpPr>
        <p:spPr>
          <a:xfrm>
            <a:off x="14995525" y="29976762"/>
            <a:ext cx="139001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
          <p:cNvSpPr txBox="1"/>
          <p:nvPr>
            <p:ph idx="12" type="sldNum"/>
          </p:nvPr>
        </p:nvSpPr>
        <p:spPr>
          <a:xfrm>
            <a:off x="31454725" y="29976762"/>
            <a:ext cx="10242550" cy="2286000"/>
          </a:xfrm>
          <a:prstGeom prst="rect">
            <a:avLst/>
          </a:prstGeom>
          <a:noFill/>
          <a:ln>
            <a:noFill/>
          </a:ln>
        </p:spPr>
        <p:txBody>
          <a:bodyPr anchorCtr="0" anchor="t" bIns="219450" lIns="438900" spcFirstLastPara="1" rIns="438900" wrap="square" tIns="219450">
            <a:noAutofit/>
          </a:bodyPr>
          <a:lstStyle>
            <a:lvl1pPr indent="0" lvl="0"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 name="Shape 29"/>
        <p:cNvGrpSpPr/>
        <p:nvPr/>
      </p:nvGrpSpPr>
      <p:grpSpPr>
        <a:xfrm>
          <a:off x="0" y="0"/>
          <a:ext cx="0" cy="0"/>
          <a:chOff x="0" y="0"/>
          <a:chExt cx="0" cy="0"/>
        </a:xfrm>
      </p:grpSpPr>
      <p:sp>
        <p:nvSpPr>
          <p:cNvPr id="30" name="Google Shape;30;p6"/>
          <p:cNvSpPr txBox="1"/>
          <p:nvPr>
            <p:ph type="title"/>
          </p:nvPr>
        </p:nvSpPr>
        <p:spPr>
          <a:xfrm>
            <a:off x="8602663" y="23042563"/>
            <a:ext cx="26335037" cy="2720975"/>
          </a:xfrm>
          <a:prstGeom prst="rect">
            <a:avLst/>
          </a:prstGeom>
          <a:noFill/>
          <a:ln>
            <a:noFill/>
          </a:ln>
        </p:spPr>
        <p:txBody>
          <a:bodyPr anchorCtr="0" anchor="b" bIns="219450" lIns="438900" spcFirstLastPara="1" rIns="438900" wrap="square" tIns="21945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1" name="Google Shape;31;p6"/>
          <p:cNvSpPr/>
          <p:nvPr>
            <p:ph idx="2" type="pic"/>
          </p:nvPr>
        </p:nvSpPr>
        <p:spPr>
          <a:xfrm>
            <a:off x="8602663" y="2941638"/>
            <a:ext cx="26335037" cy="19750087"/>
          </a:xfrm>
          <a:prstGeom prst="rect">
            <a:avLst/>
          </a:prstGeom>
          <a:noFill/>
          <a:ln>
            <a:noFill/>
          </a:ln>
        </p:spPr>
      </p:sp>
      <p:sp>
        <p:nvSpPr>
          <p:cNvPr id="32" name="Google Shape;32;p6"/>
          <p:cNvSpPr txBox="1"/>
          <p:nvPr>
            <p:ph idx="1" type="body"/>
          </p:nvPr>
        </p:nvSpPr>
        <p:spPr>
          <a:xfrm>
            <a:off x="8602663" y="25763538"/>
            <a:ext cx="26335037" cy="3862387"/>
          </a:xfrm>
          <a:prstGeom prst="rect">
            <a:avLst/>
          </a:prstGeom>
          <a:noFill/>
          <a:ln>
            <a:noFill/>
          </a:ln>
        </p:spPr>
        <p:txBody>
          <a:bodyPr anchorCtr="0" anchor="t" bIns="219450" lIns="438900" spcFirstLastPara="1" rIns="438900" wrap="square" tIns="219450">
            <a:noAutofit/>
          </a:bodyPr>
          <a:lstStyle>
            <a:lvl1pPr indent="-228600" lvl="0" marL="457200" algn="l">
              <a:lnSpc>
                <a:spcPct val="100000"/>
              </a:lnSpc>
              <a:spcBef>
                <a:spcPts val="280"/>
              </a:spcBef>
              <a:spcAft>
                <a:spcPts val="0"/>
              </a:spcAft>
              <a:buClr>
                <a:schemeClr val="dk1"/>
              </a:buClr>
              <a:buSzPts val="1400"/>
              <a:buFont typeface="Arial"/>
              <a:buNone/>
              <a:defRPr sz="1400"/>
            </a:lvl1pPr>
            <a:lvl2pPr indent="-228600" lvl="1" marL="914400" algn="l">
              <a:lnSpc>
                <a:spcPct val="100000"/>
              </a:lnSpc>
              <a:spcBef>
                <a:spcPts val="240"/>
              </a:spcBef>
              <a:spcAft>
                <a:spcPts val="0"/>
              </a:spcAft>
              <a:buClr>
                <a:schemeClr val="dk1"/>
              </a:buClr>
              <a:buSzPts val="1200"/>
              <a:buFont typeface="Arial"/>
              <a:buNone/>
              <a:defRPr sz="1200"/>
            </a:lvl2pPr>
            <a:lvl3pPr indent="-228600" lvl="2" marL="1371600" algn="l">
              <a:lnSpc>
                <a:spcPct val="100000"/>
              </a:lnSpc>
              <a:spcBef>
                <a:spcPts val="200"/>
              </a:spcBef>
              <a:spcAft>
                <a:spcPts val="0"/>
              </a:spcAft>
              <a:buClr>
                <a:schemeClr val="dk1"/>
              </a:buClr>
              <a:buSzPts val="1000"/>
              <a:buFont typeface="Arial"/>
              <a:buNone/>
              <a:defRPr sz="1000"/>
            </a:lvl3pPr>
            <a:lvl4pPr indent="-228600" lvl="3" marL="1828800" algn="l">
              <a:lnSpc>
                <a:spcPct val="100000"/>
              </a:lnSpc>
              <a:spcBef>
                <a:spcPts val="180"/>
              </a:spcBef>
              <a:spcAft>
                <a:spcPts val="0"/>
              </a:spcAft>
              <a:buClr>
                <a:schemeClr val="dk1"/>
              </a:buClr>
              <a:buSzPts val="900"/>
              <a:buFont typeface="Arial"/>
              <a:buNone/>
              <a:defRPr sz="900"/>
            </a:lvl4pPr>
            <a:lvl5pPr indent="-228600" lvl="4" marL="2286000" algn="l">
              <a:lnSpc>
                <a:spcPct val="100000"/>
              </a:lnSpc>
              <a:spcBef>
                <a:spcPts val="180"/>
              </a:spcBef>
              <a:spcAft>
                <a:spcPts val="0"/>
              </a:spcAft>
              <a:buClr>
                <a:schemeClr val="dk1"/>
              </a:buClr>
              <a:buSzPts val="900"/>
              <a:buFont typeface="Arial"/>
              <a:buNone/>
              <a:defRPr sz="900"/>
            </a:lvl5pPr>
            <a:lvl6pPr indent="-228600" lvl="5" marL="2743200" algn="l">
              <a:lnSpc>
                <a:spcPct val="100000"/>
              </a:lnSpc>
              <a:spcBef>
                <a:spcPts val="180"/>
              </a:spcBef>
              <a:spcAft>
                <a:spcPts val="0"/>
              </a:spcAft>
              <a:buClr>
                <a:schemeClr val="dk1"/>
              </a:buClr>
              <a:buSzPts val="900"/>
              <a:buFont typeface="Arial"/>
              <a:buNone/>
              <a:defRPr sz="900"/>
            </a:lvl6pPr>
            <a:lvl7pPr indent="-228600" lvl="6" marL="3200400" algn="l">
              <a:lnSpc>
                <a:spcPct val="100000"/>
              </a:lnSpc>
              <a:spcBef>
                <a:spcPts val="180"/>
              </a:spcBef>
              <a:spcAft>
                <a:spcPts val="0"/>
              </a:spcAft>
              <a:buClr>
                <a:schemeClr val="dk1"/>
              </a:buClr>
              <a:buSzPts val="900"/>
              <a:buFont typeface="Arial"/>
              <a:buNone/>
              <a:defRPr sz="900"/>
            </a:lvl7pPr>
            <a:lvl8pPr indent="-228600" lvl="7" marL="3657600" algn="l">
              <a:lnSpc>
                <a:spcPct val="100000"/>
              </a:lnSpc>
              <a:spcBef>
                <a:spcPts val="180"/>
              </a:spcBef>
              <a:spcAft>
                <a:spcPts val="0"/>
              </a:spcAft>
              <a:buClr>
                <a:schemeClr val="dk1"/>
              </a:buClr>
              <a:buSzPts val="900"/>
              <a:buFont typeface="Arial"/>
              <a:buNone/>
              <a:defRPr sz="900"/>
            </a:lvl8pPr>
            <a:lvl9pPr indent="-228600" lvl="8" marL="4114800" algn="l">
              <a:lnSpc>
                <a:spcPct val="100000"/>
              </a:lnSpc>
              <a:spcBef>
                <a:spcPts val="180"/>
              </a:spcBef>
              <a:spcAft>
                <a:spcPts val="0"/>
              </a:spcAft>
              <a:buClr>
                <a:schemeClr val="dk1"/>
              </a:buClr>
              <a:buSzPts val="900"/>
              <a:buFont typeface="Arial"/>
              <a:buNone/>
              <a:defRPr sz="900"/>
            </a:lvl9pPr>
          </a:lstStyle>
          <a:p/>
        </p:txBody>
      </p:sp>
      <p:sp>
        <p:nvSpPr>
          <p:cNvPr id="33" name="Google Shape;33;p6"/>
          <p:cNvSpPr txBox="1"/>
          <p:nvPr>
            <p:ph idx="10" type="dt"/>
          </p:nvPr>
        </p:nvSpPr>
        <p:spPr>
          <a:xfrm>
            <a:off x="2193925" y="29976762"/>
            <a:ext cx="102425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
          <p:cNvSpPr txBox="1"/>
          <p:nvPr>
            <p:ph idx="11" type="ftr"/>
          </p:nvPr>
        </p:nvSpPr>
        <p:spPr>
          <a:xfrm>
            <a:off x="14995525" y="29976762"/>
            <a:ext cx="139001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2" type="sldNum"/>
          </p:nvPr>
        </p:nvSpPr>
        <p:spPr>
          <a:xfrm>
            <a:off x="31454725" y="29976762"/>
            <a:ext cx="10242550" cy="2286000"/>
          </a:xfrm>
          <a:prstGeom prst="rect">
            <a:avLst/>
          </a:prstGeom>
          <a:noFill/>
          <a:ln>
            <a:noFill/>
          </a:ln>
        </p:spPr>
        <p:txBody>
          <a:bodyPr anchorCtr="0" anchor="t" bIns="219450" lIns="438900" spcFirstLastPara="1" rIns="438900" wrap="square" tIns="219450">
            <a:noAutofit/>
          </a:bodyPr>
          <a:lstStyle>
            <a:lvl1pPr indent="0" lvl="0"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 name="Shape 36"/>
        <p:cNvGrpSpPr/>
        <p:nvPr/>
      </p:nvGrpSpPr>
      <p:grpSpPr>
        <a:xfrm>
          <a:off x="0" y="0"/>
          <a:ext cx="0" cy="0"/>
          <a:chOff x="0" y="0"/>
          <a:chExt cx="0" cy="0"/>
        </a:xfrm>
      </p:grpSpPr>
      <p:sp>
        <p:nvSpPr>
          <p:cNvPr id="37" name="Google Shape;37;p7"/>
          <p:cNvSpPr txBox="1"/>
          <p:nvPr>
            <p:ph type="title"/>
          </p:nvPr>
        </p:nvSpPr>
        <p:spPr>
          <a:xfrm>
            <a:off x="2193925" y="1311275"/>
            <a:ext cx="14439900" cy="5576888"/>
          </a:xfrm>
          <a:prstGeom prst="rect">
            <a:avLst/>
          </a:prstGeom>
          <a:noFill/>
          <a:ln>
            <a:noFill/>
          </a:ln>
        </p:spPr>
        <p:txBody>
          <a:bodyPr anchorCtr="0" anchor="b" bIns="219450" lIns="438900" spcFirstLastPara="1" rIns="438900" wrap="square" tIns="21945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8" name="Google Shape;38;p7"/>
          <p:cNvSpPr txBox="1"/>
          <p:nvPr>
            <p:ph idx="1" type="body"/>
          </p:nvPr>
        </p:nvSpPr>
        <p:spPr>
          <a:xfrm>
            <a:off x="17160875" y="1311275"/>
            <a:ext cx="24536400" cy="28093988"/>
          </a:xfrm>
          <a:prstGeom prst="rect">
            <a:avLst/>
          </a:prstGeom>
          <a:noFill/>
          <a:ln>
            <a:noFill/>
          </a:ln>
        </p:spPr>
        <p:txBody>
          <a:bodyPr anchorCtr="0" anchor="t" bIns="219450" lIns="438900" spcFirstLastPara="1" rIns="438900" wrap="square" tIns="219450">
            <a:noAutofit/>
          </a:bodyPr>
          <a:lstStyle>
            <a:lvl1pPr indent="-431800" lvl="0" marL="457200" algn="l">
              <a:lnSpc>
                <a:spcPct val="100000"/>
              </a:lnSpc>
              <a:spcBef>
                <a:spcPts val="640"/>
              </a:spcBef>
              <a:spcAft>
                <a:spcPts val="0"/>
              </a:spcAft>
              <a:buClr>
                <a:schemeClr val="dk1"/>
              </a:buClr>
              <a:buSzPts val="3200"/>
              <a:buFont typeface="Arial"/>
              <a:buChar char="•"/>
              <a:defRPr sz="3200"/>
            </a:lvl1pPr>
            <a:lvl2pPr indent="-406400" lvl="1" marL="914400" algn="l">
              <a:lnSpc>
                <a:spcPct val="100000"/>
              </a:lnSpc>
              <a:spcBef>
                <a:spcPts val="560"/>
              </a:spcBef>
              <a:spcAft>
                <a:spcPts val="0"/>
              </a:spcAft>
              <a:buClr>
                <a:schemeClr val="dk1"/>
              </a:buClr>
              <a:buSzPts val="2800"/>
              <a:buFont typeface="Arial"/>
              <a:buChar char="–"/>
              <a:defRPr sz="2800"/>
            </a:lvl2pPr>
            <a:lvl3pPr indent="-381000" lvl="2" marL="1371600" algn="l">
              <a:lnSpc>
                <a:spcPct val="100000"/>
              </a:lnSpc>
              <a:spcBef>
                <a:spcPts val="480"/>
              </a:spcBef>
              <a:spcAft>
                <a:spcPts val="0"/>
              </a:spcAft>
              <a:buClr>
                <a:schemeClr val="dk1"/>
              </a:buClr>
              <a:buSzPts val="2400"/>
              <a:buFont typeface="Arial"/>
              <a:buChar char="•"/>
              <a:defRPr sz="2400"/>
            </a:lvl3pPr>
            <a:lvl4pPr indent="-355600" lvl="3" marL="1828800" algn="l">
              <a:lnSpc>
                <a:spcPct val="100000"/>
              </a:lnSpc>
              <a:spcBef>
                <a:spcPts val="400"/>
              </a:spcBef>
              <a:spcAft>
                <a:spcPts val="0"/>
              </a:spcAft>
              <a:buClr>
                <a:schemeClr val="dk1"/>
              </a:buClr>
              <a:buSzPts val="2000"/>
              <a:buFont typeface="Arial"/>
              <a:buChar char="–"/>
              <a:defRPr sz="2000"/>
            </a:lvl4pPr>
            <a:lvl5pPr indent="-355600" lvl="4" marL="2286000" algn="l">
              <a:lnSpc>
                <a:spcPct val="100000"/>
              </a:lnSpc>
              <a:spcBef>
                <a:spcPts val="400"/>
              </a:spcBef>
              <a:spcAft>
                <a:spcPts val="0"/>
              </a:spcAft>
              <a:buClr>
                <a:schemeClr val="dk1"/>
              </a:buClr>
              <a:buSzPts val="2000"/>
              <a:buFont typeface="Arial"/>
              <a:buChar char="»"/>
              <a:defRPr sz="2000"/>
            </a:lvl5pPr>
            <a:lvl6pPr indent="-355600" lvl="5" marL="2743200" algn="l">
              <a:lnSpc>
                <a:spcPct val="100000"/>
              </a:lnSpc>
              <a:spcBef>
                <a:spcPts val="400"/>
              </a:spcBef>
              <a:spcAft>
                <a:spcPts val="0"/>
              </a:spcAft>
              <a:buClr>
                <a:schemeClr val="dk1"/>
              </a:buClr>
              <a:buSzPts val="2000"/>
              <a:buFont typeface="Arial"/>
              <a:buChar char="»"/>
              <a:defRPr sz="2000"/>
            </a:lvl6pPr>
            <a:lvl7pPr indent="-355600" lvl="6" marL="3200400" algn="l">
              <a:lnSpc>
                <a:spcPct val="100000"/>
              </a:lnSpc>
              <a:spcBef>
                <a:spcPts val="400"/>
              </a:spcBef>
              <a:spcAft>
                <a:spcPts val="0"/>
              </a:spcAft>
              <a:buClr>
                <a:schemeClr val="dk1"/>
              </a:buClr>
              <a:buSzPts val="2000"/>
              <a:buFont typeface="Arial"/>
              <a:buChar char="»"/>
              <a:defRPr sz="2000"/>
            </a:lvl7pPr>
            <a:lvl8pPr indent="-355600" lvl="7" marL="3657600" algn="l">
              <a:lnSpc>
                <a:spcPct val="100000"/>
              </a:lnSpc>
              <a:spcBef>
                <a:spcPts val="400"/>
              </a:spcBef>
              <a:spcAft>
                <a:spcPts val="0"/>
              </a:spcAft>
              <a:buClr>
                <a:schemeClr val="dk1"/>
              </a:buClr>
              <a:buSzPts val="2000"/>
              <a:buFont typeface="Arial"/>
              <a:buChar char="»"/>
              <a:defRPr sz="2000"/>
            </a:lvl8pPr>
            <a:lvl9pPr indent="-355600" lvl="8" marL="4114800" algn="l">
              <a:lnSpc>
                <a:spcPct val="100000"/>
              </a:lnSpc>
              <a:spcBef>
                <a:spcPts val="400"/>
              </a:spcBef>
              <a:spcAft>
                <a:spcPts val="0"/>
              </a:spcAft>
              <a:buClr>
                <a:schemeClr val="dk1"/>
              </a:buClr>
              <a:buSzPts val="2000"/>
              <a:buFont typeface="Arial"/>
              <a:buChar char="»"/>
              <a:defRPr sz="2000"/>
            </a:lvl9pPr>
          </a:lstStyle>
          <a:p/>
        </p:txBody>
      </p:sp>
      <p:sp>
        <p:nvSpPr>
          <p:cNvPr id="39" name="Google Shape;39;p7"/>
          <p:cNvSpPr txBox="1"/>
          <p:nvPr>
            <p:ph idx="2" type="body"/>
          </p:nvPr>
        </p:nvSpPr>
        <p:spPr>
          <a:xfrm>
            <a:off x="2193925" y="6888163"/>
            <a:ext cx="14439900" cy="22517100"/>
          </a:xfrm>
          <a:prstGeom prst="rect">
            <a:avLst/>
          </a:prstGeom>
          <a:noFill/>
          <a:ln>
            <a:noFill/>
          </a:ln>
        </p:spPr>
        <p:txBody>
          <a:bodyPr anchorCtr="0" anchor="t" bIns="219450" lIns="438900" spcFirstLastPara="1" rIns="438900" wrap="square" tIns="219450">
            <a:noAutofit/>
          </a:bodyPr>
          <a:lstStyle>
            <a:lvl1pPr indent="-228600" lvl="0" marL="457200" algn="l">
              <a:lnSpc>
                <a:spcPct val="100000"/>
              </a:lnSpc>
              <a:spcBef>
                <a:spcPts val="280"/>
              </a:spcBef>
              <a:spcAft>
                <a:spcPts val="0"/>
              </a:spcAft>
              <a:buClr>
                <a:schemeClr val="dk1"/>
              </a:buClr>
              <a:buSzPts val="1400"/>
              <a:buFont typeface="Arial"/>
              <a:buNone/>
              <a:defRPr sz="1400"/>
            </a:lvl1pPr>
            <a:lvl2pPr indent="-228600" lvl="1" marL="914400" algn="l">
              <a:lnSpc>
                <a:spcPct val="100000"/>
              </a:lnSpc>
              <a:spcBef>
                <a:spcPts val="240"/>
              </a:spcBef>
              <a:spcAft>
                <a:spcPts val="0"/>
              </a:spcAft>
              <a:buClr>
                <a:schemeClr val="dk1"/>
              </a:buClr>
              <a:buSzPts val="1200"/>
              <a:buFont typeface="Arial"/>
              <a:buNone/>
              <a:defRPr sz="1200"/>
            </a:lvl2pPr>
            <a:lvl3pPr indent="-228600" lvl="2" marL="1371600" algn="l">
              <a:lnSpc>
                <a:spcPct val="100000"/>
              </a:lnSpc>
              <a:spcBef>
                <a:spcPts val="200"/>
              </a:spcBef>
              <a:spcAft>
                <a:spcPts val="0"/>
              </a:spcAft>
              <a:buClr>
                <a:schemeClr val="dk1"/>
              </a:buClr>
              <a:buSzPts val="1000"/>
              <a:buFont typeface="Arial"/>
              <a:buNone/>
              <a:defRPr sz="1000"/>
            </a:lvl3pPr>
            <a:lvl4pPr indent="-228600" lvl="3" marL="1828800" algn="l">
              <a:lnSpc>
                <a:spcPct val="100000"/>
              </a:lnSpc>
              <a:spcBef>
                <a:spcPts val="180"/>
              </a:spcBef>
              <a:spcAft>
                <a:spcPts val="0"/>
              </a:spcAft>
              <a:buClr>
                <a:schemeClr val="dk1"/>
              </a:buClr>
              <a:buSzPts val="900"/>
              <a:buFont typeface="Arial"/>
              <a:buNone/>
              <a:defRPr sz="900"/>
            </a:lvl4pPr>
            <a:lvl5pPr indent="-228600" lvl="4" marL="2286000" algn="l">
              <a:lnSpc>
                <a:spcPct val="100000"/>
              </a:lnSpc>
              <a:spcBef>
                <a:spcPts val="180"/>
              </a:spcBef>
              <a:spcAft>
                <a:spcPts val="0"/>
              </a:spcAft>
              <a:buClr>
                <a:schemeClr val="dk1"/>
              </a:buClr>
              <a:buSzPts val="900"/>
              <a:buFont typeface="Arial"/>
              <a:buNone/>
              <a:defRPr sz="900"/>
            </a:lvl5pPr>
            <a:lvl6pPr indent="-228600" lvl="5" marL="2743200" algn="l">
              <a:lnSpc>
                <a:spcPct val="100000"/>
              </a:lnSpc>
              <a:spcBef>
                <a:spcPts val="180"/>
              </a:spcBef>
              <a:spcAft>
                <a:spcPts val="0"/>
              </a:spcAft>
              <a:buClr>
                <a:schemeClr val="dk1"/>
              </a:buClr>
              <a:buSzPts val="900"/>
              <a:buFont typeface="Arial"/>
              <a:buNone/>
              <a:defRPr sz="900"/>
            </a:lvl6pPr>
            <a:lvl7pPr indent="-228600" lvl="6" marL="3200400" algn="l">
              <a:lnSpc>
                <a:spcPct val="100000"/>
              </a:lnSpc>
              <a:spcBef>
                <a:spcPts val="180"/>
              </a:spcBef>
              <a:spcAft>
                <a:spcPts val="0"/>
              </a:spcAft>
              <a:buClr>
                <a:schemeClr val="dk1"/>
              </a:buClr>
              <a:buSzPts val="900"/>
              <a:buFont typeface="Arial"/>
              <a:buNone/>
              <a:defRPr sz="900"/>
            </a:lvl7pPr>
            <a:lvl8pPr indent="-228600" lvl="7" marL="3657600" algn="l">
              <a:lnSpc>
                <a:spcPct val="100000"/>
              </a:lnSpc>
              <a:spcBef>
                <a:spcPts val="180"/>
              </a:spcBef>
              <a:spcAft>
                <a:spcPts val="0"/>
              </a:spcAft>
              <a:buClr>
                <a:schemeClr val="dk1"/>
              </a:buClr>
              <a:buSzPts val="900"/>
              <a:buFont typeface="Arial"/>
              <a:buNone/>
              <a:defRPr sz="900"/>
            </a:lvl8pPr>
            <a:lvl9pPr indent="-228600" lvl="8" marL="4114800" algn="l">
              <a:lnSpc>
                <a:spcPct val="100000"/>
              </a:lnSpc>
              <a:spcBef>
                <a:spcPts val="180"/>
              </a:spcBef>
              <a:spcAft>
                <a:spcPts val="0"/>
              </a:spcAft>
              <a:buClr>
                <a:schemeClr val="dk1"/>
              </a:buClr>
              <a:buSzPts val="900"/>
              <a:buFont typeface="Arial"/>
              <a:buNone/>
              <a:defRPr sz="900"/>
            </a:lvl9pPr>
          </a:lstStyle>
          <a:p/>
        </p:txBody>
      </p:sp>
      <p:sp>
        <p:nvSpPr>
          <p:cNvPr id="40" name="Google Shape;40;p7"/>
          <p:cNvSpPr txBox="1"/>
          <p:nvPr>
            <p:ph idx="10" type="dt"/>
          </p:nvPr>
        </p:nvSpPr>
        <p:spPr>
          <a:xfrm>
            <a:off x="2193925" y="29976762"/>
            <a:ext cx="102425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
          <p:cNvSpPr txBox="1"/>
          <p:nvPr>
            <p:ph idx="11" type="ftr"/>
          </p:nvPr>
        </p:nvSpPr>
        <p:spPr>
          <a:xfrm>
            <a:off x="14995525" y="29976762"/>
            <a:ext cx="139001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2" type="sldNum"/>
          </p:nvPr>
        </p:nvSpPr>
        <p:spPr>
          <a:xfrm>
            <a:off x="31454725" y="29976762"/>
            <a:ext cx="10242550" cy="2286000"/>
          </a:xfrm>
          <a:prstGeom prst="rect">
            <a:avLst/>
          </a:prstGeom>
          <a:noFill/>
          <a:ln>
            <a:noFill/>
          </a:ln>
        </p:spPr>
        <p:txBody>
          <a:bodyPr anchorCtr="0" anchor="t" bIns="219450" lIns="438900" spcFirstLastPara="1" rIns="438900" wrap="square" tIns="219450">
            <a:noAutofit/>
          </a:bodyPr>
          <a:lstStyle>
            <a:lvl1pPr indent="0" lvl="0"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 name="Shape 43"/>
        <p:cNvGrpSpPr/>
        <p:nvPr/>
      </p:nvGrpSpPr>
      <p:grpSpPr>
        <a:xfrm>
          <a:off x="0" y="0"/>
          <a:ext cx="0" cy="0"/>
          <a:chOff x="0" y="0"/>
          <a:chExt cx="0" cy="0"/>
        </a:xfrm>
      </p:grpSpPr>
      <p:sp>
        <p:nvSpPr>
          <p:cNvPr id="44" name="Google Shape;44;p8"/>
          <p:cNvSpPr txBox="1"/>
          <p:nvPr>
            <p:ph idx="10" type="dt"/>
          </p:nvPr>
        </p:nvSpPr>
        <p:spPr>
          <a:xfrm>
            <a:off x="2193925" y="29976762"/>
            <a:ext cx="102425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8"/>
          <p:cNvSpPr txBox="1"/>
          <p:nvPr>
            <p:ph idx="11" type="ftr"/>
          </p:nvPr>
        </p:nvSpPr>
        <p:spPr>
          <a:xfrm>
            <a:off x="14995525" y="29976762"/>
            <a:ext cx="139001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
          <p:cNvSpPr txBox="1"/>
          <p:nvPr>
            <p:ph idx="12" type="sldNum"/>
          </p:nvPr>
        </p:nvSpPr>
        <p:spPr>
          <a:xfrm>
            <a:off x="31454725" y="29976762"/>
            <a:ext cx="10242550" cy="2286000"/>
          </a:xfrm>
          <a:prstGeom prst="rect">
            <a:avLst/>
          </a:prstGeom>
          <a:noFill/>
          <a:ln>
            <a:noFill/>
          </a:ln>
        </p:spPr>
        <p:txBody>
          <a:bodyPr anchorCtr="0" anchor="t" bIns="219450" lIns="438900" spcFirstLastPara="1" rIns="438900" wrap="square" tIns="219450">
            <a:noAutofit/>
          </a:bodyPr>
          <a:lstStyle>
            <a:lvl1pPr indent="0" lvl="0"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9"/>
          <p:cNvSpPr txBox="1"/>
          <p:nvPr>
            <p:ph type="title"/>
          </p:nvPr>
        </p:nvSpPr>
        <p:spPr>
          <a:xfrm>
            <a:off x="2193925" y="1317625"/>
            <a:ext cx="39503350" cy="5486400"/>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9" name="Google Shape;49;p9"/>
          <p:cNvSpPr txBox="1"/>
          <p:nvPr>
            <p:ph idx="10" type="dt"/>
          </p:nvPr>
        </p:nvSpPr>
        <p:spPr>
          <a:xfrm>
            <a:off x="2193925" y="29976762"/>
            <a:ext cx="102425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9"/>
          <p:cNvSpPr txBox="1"/>
          <p:nvPr>
            <p:ph idx="11" type="ftr"/>
          </p:nvPr>
        </p:nvSpPr>
        <p:spPr>
          <a:xfrm>
            <a:off x="14995525" y="29976762"/>
            <a:ext cx="139001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9"/>
          <p:cNvSpPr txBox="1"/>
          <p:nvPr>
            <p:ph idx="12" type="sldNum"/>
          </p:nvPr>
        </p:nvSpPr>
        <p:spPr>
          <a:xfrm>
            <a:off x="31454725" y="29976762"/>
            <a:ext cx="10242550" cy="2286000"/>
          </a:xfrm>
          <a:prstGeom prst="rect">
            <a:avLst/>
          </a:prstGeom>
          <a:noFill/>
          <a:ln>
            <a:noFill/>
          </a:ln>
        </p:spPr>
        <p:txBody>
          <a:bodyPr anchorCtr="0" anchor="t" bIns="219450" lIns="438900" spcFirstLastPara="1" rIns="438900" wrap="square" tIns="219450">
            <a:noAutofit/>
          </a:bodyPr>
          <a:lstStyle>
            <a:lvl1pPr indent="0" lvl="0"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10"/>
          <p:cNvSpPr txBox="1"/>
          <p:nvPr>
            <p:ph type="title"/>
          </p:nvPr>
        </p:nvSpPr>
        <p:spPr>
          <a:xfrm>
            <a:off x="2193925" y="1317625"/>
            <a:ext cx="39503350" cy="5486400"/>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4" name="Google Shape;54;p10"/>
          <p:cNvSpPr txBox="1"/>
          <p:nvPr>
            <p:ph idx="1" type="body"/>
          </p:nvPr>
        </p:nvSpPr>
        <p:spPr>
          <a:xfrm>
            <a:off x="2193925" y="7369175"/>
            <a:ext cx="19392900" cy="3070225"/>
          </a:xfrm>
          <a:prstGeom prst="rect">
            <a:avLst/>
          </a:prstGeom>
          <a:noFill/>
          <a:ln>
            <a:noFill/>
          </a:ln>
        </p:spPr>
        <p:txBody>
          <a:bodyPr anchorCtr="0" anchor="b" bIns="219450" lIns="438900" spcFirstLastPara="1" rIns="438900" wrap="square" tIns="219450">
            <a:noAutofit/>
          </a:bodyPr>
          <a:lstStyle>
            <a:lvl1pPr indent="-228600" lvl="0" marL="457200" algn="l">
              <a:lnSpc>
                <a:spcPct val="100000"/>
              </a:lnSpc>
              <a:spcBef>
                <a:spcPts val="480"/>
              </a:spcBef>
              <a:spcAft>
                <a:spcPts val="0"/>
              </a:spcAft>
              <a:buClr>
                <a:schemeClr val="dk1"/>
              </a:buClr>
              <a:buSzPts val="2400"/>
              <a:buFont typeface="Arial"/>
              <a:buNone/>
              <a:defRPr b="1" sz="2400"/>
            </a:lvl1pPr>
            <a:lvl2pPr indent="-228600" lvl="1" marL="914400" algn="l">
              <a:lnSpc>
                <a:spcPct val="100000"/>
              </a:lnSpc>
              <a:spcBef>
                <a:spcPts val="400"/>
              </a:spcBef>
              <a:spcAft>
                <a:spcPts val="0"/>
              </a:spcAft>
              <a:buClr>
                <a:schemeClr val="dk1"/>
              </a:buClr>
              <a:buSzPts val="2000"/>
              <a:buFont typeface="Arial"/>
              <a:buNone/>
              <a:defRPr b="1" sz="2000"/>
            </a:lvl2pPr>
            <a:lvl3pPr indent="-228600" lvl="2" marL="1371600" algn="l">
              <a:lnSpc>
                <a:spcPct val="100000"/>
              </a:lnSpc>
              <a:spcBef>
                <a:spcPts val="360"/>
              </a:spcBef>
              <a:spcAft>
                <a:spcPts val="0"/>
              </a:spcAft>
              <a:buClr>
                <a:schemeClr val="dk1"/>
              </a:buClr>
              <a:buSzPts val="1800"/>
              <a:buFont typeface="Arial"/>
              <a:buNone/>
              <a:defRPr b="1" sz="1800"/>
            </a:lvl3pPr>
            <a:lvl4pPr indent="-228600" lvl="3" marL="1828800" algn="l">
              <a:lnSpc>
                <a:spcPct val="100000"/>
              </a:lnSpc>
              <a:spcBef>
                <a:spcPts val="320"/>
              </a:spcBef>
              <a:spcAft>
                <a:spcPts val="0"/>
              </a:spcAft>
              <a:buClr>
                <a:schemeClr val="dk1"/>
              </a:buClr>
              <a:buSzPts val="1600"/>
              <a:buFont typeface="Arial"/>
              <a:buNone/>
              <a:defRPr b="1" sz="1600"/>
            </a:lvl4pPr>
            <a:lvl5pPr indent="-228600" lvl="4" marL="2286000" algn="l">
              <a:lnSpc>
                <a:spcPct val="100000"/>
              </a:lnSpc>
              <a:spcBef>
                <a:spcPts val="320"/>
              </a:spcBef>
              <a:spcAft>
                <a:spcPts val="0"/>
              </a:spcAft>
              <a:buClr>
                <a:schemeClr val="dk1"/>
              </a:buClr>
              <a:buSzPts val="1600"/>
              <a:buFont typeface="Arial"/>
              <a:buNone/>
              <a:defRPr b="1" sz="1600"/>
            </a:lvl5pPr>
            <a:lvl6pPr indent="-228600" lvl="5" marL="2743200" algn="l">
              <a:lnSpc>
                <a:spcPct val="100000"/>
              </a:lnSpc>
              <a:spcBef>
                <a:spcPts val="320"/>
              </a:spcBef>
              <a:spcAft>
                <a:spcPts val="0"/>
              </a:spcAft>
              <a:buClr>
                <a:schemeClr val="dk1"/>
              </a:buClr>
              <a:buSzPts val="1600"/>
              <a:buFont typeface="Arial"/>
              <a:buNone/>
              <a:defRPr b="1" sz="1600"/>
            </a:lvl6pPr>
            <a:lvl7pPr indent="-228600" lvl="6" marL="3200400" algn="l">
              <a:lnSpc>
                <a:spcPct val="100000"/>
              </a:lnSpc>
              <a:spcBef>
                <a:spcPts val="320"/>
              </a:spcBef>
              <a:spcAft>
                <a:spcPts val="0"/>
              </a:spcAft>
              <a:buClr>
                <a:schemeClr val="dk1"/>
              </a:buClr>
              <a:buSzPts val="1600"/>
              <a:buFont typeface="Arial"/>
              <a:buNone/>
              <a:defRPr b="1" sz="1600"/>
            </a:lvl7pPr>
            <a:lvl8pPr indent="-228600" lvl="7" marL="3657600" algn="l">
              <a:lnSpc>
                <a:spcPct val="100000"/>
              </a:lnSpc>
              <a:spcBef>
                <a:spcPts val="320"/>
              </a:spcBef>
              <a:spcAft>
                <a:spcPts val="0"/>
              </a:spcAft>
              <a:buClr>
                <a:schemeClr val="dk1"/>
              </a:buClr>
              <a:buSzPts val="1600"/>
              <a:buFont typeface="Arial"/>
              <a:buNone/>
              <a:defRPr b="1" sz="1600"/>
            </a:lvl8pPr>
            <a:lvl9pPr indent="-228600" lvl="8" marL="4114800" algn="l">
              <a:lnSpc>
                <a:spcPct val="100000"/>
              </a:lnSpc>
              <a:spcBef>
                <a:spcPts val="320"/>
              </a:spcBef>
              <a:spcAft>
                <a:spcPts val="0"/>
              </a:spcAft>
              <a:buClr>
                <a:schemeClr val="dk1"/>
              </a:buClr>
              <a:buSzPts val="1600"/>
              <a:buFont typeface="Arial"/>
              <a:buNone/>
              <a:defRPr b="1" sz="1600"/>
            </a:lvl9pPr>
          </a:lstStyle>
          <a:p/>
        </p:txBody>
      </p:sp>
      <p:sp>
        <p:nvSpPr>
          <p:cNvPr id="55" name="Google Shape;55;p10"/>
          <p:cNvSpPr txBox="1"/>
          <p:nvPr>
            <p:ph idx="2" type="body"/>
          </p:nvPr>
        </p:nvSpPr>
        <p:spPr>
          <a:xfrm>
            <a:off x="2193925" y="10439400"/>
            <a:ext cx="19392900" cy="18965863"/>
          </a:xfrm>
          <a:prstGeom prst="rect">
            <a:avLst/>
          </a:prstGeom>
          <a:noFill/>
          <a:ln>
            <a:noFill/>
          </a:ln>
        </p:spPr>
        <p:txBody>
          <a:bodyPr anchorCtr="0" anchor="t" bIns="219450" lIns="438900" spcFirstLastPara="1" rIns="438900" wrap="square" tIns="219450">
            <a:noAutofit/>
          </a:bodyPr>
          <a:lstStyle>
            <a:lvl1pPr indent="-381000" lvl="0" marL="457200" algn="l">
              <a:lnSpc>
                <a:spcPct val="100000"/>
              </a:lnSpc>
              <a:spcBef>
                <a:spcPts val="480"/>
              </a:spcBef>
              <a:spcAft>
                <a:spcPts val="0"/>
              </a:spcAft>
              <a:buClr>
                <a:schemeClr val="dk1"/>
              </a:buClr>
              <a:buSzPts val="2400"/>
              <a:buFont typeface="Arial"/>
              <a:buChar char="•"/>
              <a:defRPr sz="2400"/>
            </a:lvl1pPr>
            <a:lvl2pPr indent="-355600" lvl="1" marL="914400" algn="l">
              <a:lnSpc>
                <a:spcPct val="100000"/>
              </a:lnSpc>
              <a:spcBef>
                <a:spcPts val="400"/>
              </a:spcBef>
              <a:spcAft>
                <a:spcPts val="0"/>
              </a:spcAft>
              <a:buClr>
                <a:schemeClr val="dk1"/>
              </a:buClr>
              <a:buSzPts val="2000"/>
              <a:buFont typeface="Arial"/>
              <a:buChar char="–"/>
              <a:defRPr sz="2000"/>
            </a:lvl2pPr>
            <a:lvl3pPr indent="-342900" lvl="2" marL="1371600" algn="l">
              <a:lnSpc>
                <a:spcPct val="100000"/>
              </a:lnSpc>
              <a:spcBef>
                <a:spcPts val="360"/>
              </a:spcBef>
              <a:spcAft>
                <a:spcPts val="0"/>
              </a:spcAft>
              <a:buClr>
                <a:schemeClr val="dk1"/>
              </a:buClr>
              <a:buSzPts val="1800"/>
              <a:buFont typeface="Arial"/>
              <a:buChar char="•"/>
              <a:defRPr sz="1800"/>
            </a:lvl3pPr>
            <a:lvl4pPr indent="-330200" lvl="3" marL="1828800" algn="l">
              <a:lnSpc>
                <a:spcPct val="100000"/>
              </a:lnSpc>
              <a:spcBef>
                <a:spcPts val="320"/>
              </a:spcBef>
              <a:spcAft>
                <a:spcPts val="0"/>
              </a:spcAft>
              <a:buClr>
                <a:schemeClr val="dk1"/>
              </a:buClr>
              <a:buSzPts val="1600"/>
              <a:buFont typeface="Arial"/>
              <a:buChar char="–"/>
              <a:defRPr sz="1600"/>
            </a:lvl4pPr>
            <a:lvl5pPr indent="-330200" lvl="4" marL="2286000" algn="l">
              <a:lnSpc>
                <a:spcPct val="100000"/>
              </a:lnSpc>
              <a:spcBef>
                <a:spcPts val="320"/>
              </a:spcBef>
              <a:spcAft>
                <a:spcPts val="0"/>
              </a:spcAft>
              <a:buClr>
                <a:schemeClr val="dk1"/>
              </a:buClr>
              <a:buSzPts val="1600"/>
              <a:buFont typeface="Arial"/>
              <a:buChar char="»"/>
              <a:defRPr sz="1600"/>
            </a:lvl5pPr>
            <a:lvl6pPr indent="-330200" lvl="5" marL="2743200" algn="l">
              <a:lnSpc>
                <a:spcPct val="100000"/>
              </a:lnSpc>
              <a:spcBef>
                <a:spcPts val="320"/>
              </a:spcBef>
              <a:spcAft>
                <a:spcPts val="0"/>
              </a:spcAft>
              <a:buClr>
                <a:schemeClr val="dk1"/>
              </a:buClr>
              <a:buSzPts val="1600"/>
              <a:buFont typeface="Arial"/>
              <a:buChar char="»"/>
              <a:defRPr sz="1600"/>
            </a:lvl6pPr>
            <a:lvl7pPr indent="-330200" lvl="6" marL="3200400" algn="l">
              <a:lnSpc>
                <a:spcPct val="100000"/>
              </a:lnSpc>
              <a:spcBef>
                <a:spcPts val="320"/>
              </a:spcBef>
              <a:spcAft>
                <a:spcPts val="0"/>
              </a:spcAft>
              <a:buClr>
                <a:schemeClr val="dk1"/>
              </a:buClr>
              <a:buSzPts val="1600"/>
              <a:buFont typeface="Arial"/>
              <a:buChar char="»"/>
              <a:defRPr sz="1600"/>
            </a:lvl7pPr>
            <a:lvl8pPr indent="-330200" lvl="7" marL="3657600" algn="l">
              <a:lnSpc>
                <a:spcPct val="100000"/>
              </a:lnSpc>
              <a:spcBef>
                <a:spcPts val="320"/>
              </a:spcBef>
              <a:spcAft>
                <a:spcPts val="0"/>
              </a:spcAft>
              <a:buClr>
                <a:schemeClr val="dk1"/>
              </a:buClr>
              <a:buSzPts val="1600"/>
              <a:buFont typeface="Arial"/>
              <a:buChar char="»"/>
              <a:defRPr sz="1600"/>
            </a:lvl8pPr>
            <a:lvl9pPr indent="-330200" lvl="8" marL="4114800" algn="l">
              <a:lnSpc>
                <a:spcPct val="100000"/>
              </a:lnSpc>
              <a:spcBef>
                <a:spcPts val="320"/>
              </a:spcBef>
              <a:spcAft>
                <a:spcPts val="0"/>
              </a:spcAft>
              <a:buClr>
                <a:schemeClr val="dk1"/>
              </a:buClr>
              <a:buSzPts val="1600"/>
              <a:buFont typeface="Arial"/>
              <a:buChar char="»"/>
              <a:defRPr sz="1600"/>
            </a:lvl9pPr>
          </a:lstStyle>
          <a:p/>
        </p:txBody>
      </p:sp>
      <p:sp>
        <p:nvSpPr>
          <p:cNvPr id="56" name="Google Shape;56;p10"/>
          <p:cNvSpPr txBox="1"/>
          <p:nvPr>
            <p:ph idx="3" type="body"/>
          </p:nvPr>
        </p:nvSpPr>
        <p:spPr>
          <a:xfrm>
            <a:off x="22296438" y="7369175"/>
            <a:ext cx="19400837" cy="3070225"/>
          </a:xfrm>
          <a:prstGeom prst="rect">
            <a:avLst/>
          </a:prstGeom>
          <a:noFill/>
          <a:ln>
            <a:noFill/>
          </a:ln>
        </p:spPr>
        <p:txBody>
          <a:bodyPr anchorCtr="0" anchor="b" bIns="219450" lIns="438900" spcFirstLastPara="1" rIns="438900" wrap="square" tIns="219450">
            <a:noAutofit/>
          </a:bodyPr>
          <a:lstStyle>
            <a:lvl1pPr indent="-228600" lvl="0" marL="457200" algn="l">
              <a:lnSpc>
                <a:spcPct val="100000"/>
              </a:lnSpc>
              <a:spcBef>
                <a:spcPts val="480"/>
              </a:spcBef>
              <a:spcAft>
                <a:spcPts val="0"/>
              </a:spcAft>
              <a:buClr>
                <a:schemeClr val="dk1"/>
              </a:buClr>
              <a:buSzPts val="2400"/>
              <a:buFont typeface="Arial"/>
              <a:buNone/>
              <a:defRPr b="1" sz="2400"/>
            </a:lvl1pPr>
            <a:lvl2pPr indent="-228600" lvl="1" marL="914400" algn="l">
              <a:lnSpc>
                <a:spcPct val="100000"/>
              </a:lnSpc>
              <a:spcBef>
                <a:spcPts val="400"/>
              </a:spcBef>
              <a:spcAft>
                <a:spcPts val="0"/>
              </a:spcAft>
              <a:buClr>
                <a:schemeClr val="dk1"/>
              </a:buClr>
              <a:buSzPts val="2000"/>
              <a:buFont typeface="Arial"/>
              <a:buNone/>
              <a:defRPr b="1" sz="2000"/>
            </a:lvl2pPr>
            <a:lvl3pPr indent="-228600" lvl="2" marL="1371600" algn="l">
              <a:lnSpc>
                <a:spcPct val="100000"/>
              </a:lnSpc>
              <a:spcBef>
                <a:spcPts val="360"/>
              </a:spcBef>
              <a:spcAft>
                <a:spcPts val="0"/>
              </a:spcAft>
              <a:buClr>
                <a:schemeClr val="dk1"/>
              </a:buClr>
              <a:buSzPts val="1800"/>
              <a:buFont typeface="Arial"/>
              <a:buNone/>
              <a:defRPr b="1" sz="1800"/>
            </a:lvl3pPr>
            <a:lvl4pPr indent="-228600" lvl="3" marL="1828800" algn="l">
              <a:lnSpc>
                <a:spcPct val="100000"/>
              </a:lnSpc>
              <a:spcBef>
                <a:spcPts val="320"/>
              </a:spcBef>
              <a:spcAft>
                <a:spcPts val="0"/>
              </a:spcAft>
              <a:buClr>
                <a:schemeClr val="dk1"/>
              </a:buClr>
              <a:buSzPts val="1600"/>
              <a:buFont typeface="Arial"/>
              <a:buNone/>
              <a:defRPr b="1" sz="1600"/>
            </a:lvl4pPr>
            <a:lvl5pPr indent="-228600" lvl="4" marL="2286000" algn="l">
              <a:lnSpc>
                <a:spcPct val="100000"/>
              </a:lnSpc>
              <a:spcBef>
                <a:spcPts val="320"/>
              </a:spcBef>
              <a:spcAft>
                <a:spcPts val="0"/>
              </a:spcAft>
              <a:buClr>
                <a:schemeClr val="dk1"/>
              </a:buClr>
              <a:buSzPts val="1600"/>
              <a:buFont typeface="Arial"/>
              <a:buNone/>
              <a:defRPr b="1" sz="1600"/>
            </a:lvl5pPr>
            <a:lvl6pPr indent="-228600" lvl="5" marL="2743200" algn="l">
              <a:lnSpc>
                <a:spcPct val="100000"/>
              </a:lnSpc>
              <a:spcBef>
                <a:spcPts val="320"/>
              </a:spcBef>
              <a:spcAft>
                <a:spcPts val="0"/>
              </a:spcAft>
              <a:buClr>
                <a:schemeClr val="dk1"/>
              </a:buClr>
              <a:buSzPts val="1600"/>
              <a:buFont typeface="Arial"/>
              <a:buNone/>
              <a:defRPr b="1" sz="1600"/>
            </a:lvl6pPr>
            <a:lvl7pPr indent="-228600" lvl="6" marL="3200400" algn="l">
              <a:lnSpc>
                <a:spcPct val="100000"/>
              </a:lnSpc>
              <a:spcBef>
                <a:spcPts val="320"/>
              </a:spcBef>
              <a:spcAft>
                <a:spcPts val="0"/>
              </a:spcAft>
              <a:buClr>
                <a:schemeClr val="dk1"/>
              </a:buClr>
              <a:buSzPts val="1600"/>
              <a:buFont typeface="Arial"/>
              <a:buNone/>
              <a:defRPr b="1" sz="1600"/>
            </a:lvl7pPr>
            <a:lvl8pPr indent="-228600" lvl="7" marL="3657600" algn="l">
              <a:lnSpc>
                <a:spcPct val="100000"/>
              </a:lnSpc>
              <a:spcBef>
                <a:spcPts val="320"/>
              </a:spcBef>
              <a:spcAft>
                <a:spcPts val="0"/>
              </a:spcAft>
              <a:buClr>
                <a:schemeClr val="dk1"/>
              </a:buClr>
              <a:buSzPts val="1600"/>
              <a:buFont typeface="Arial"/>
              <a:buNone/>
              <a:defRPr b="1" sz="1600"/>
            </a:lvl8pPr>
            <a:lvl9pPr indent="-228600" lvl="8" marL="4114800" algn="l">
              <a:lnSpc>
                <a:spcPct val="100000"/>
              </a:lnSpc>
              <a:spcBef>
                <a:spcPts val="320"/>
              </a:spcBef>
              <a:spcAft>
                <a:spcPts val="0"/>
              </a:spcAft>
              <a:buClr>
                <a:schemeClr val="dk1"/>
              </a:buClr>
              <a:buSzPts val="1600"/>
              <a:buFont typeface="Arial"/>
              <a:buNone/>
              <a:defRPr b="1" sz="1600"/>
            </a:lvl9pPr>
          </a:lstStyle>
          <a:p/>
        </p:txBody>
      </p:sp>
      <p:sp>
        <p:nvSpPr>
          <p:cNvPr id="57" name="Google Shape;57;p10"/>
          <p:cNvSpPr txBox="1"/>
          <p:nvPr>
            <p:ph idx="4" type="body"/>
          </p:nvPr>
        </p:nvSpPr>
        <p:spPr>
          <a:xfrm>
            <a:off x="22296438" y="10439400"/>
            <a:ext cx="19400837" cy="18965863"/>
          </a:xfrm>
          <a:prstGeom prst="rect">
            <a:avLst/>
          </a:prstGeom>
          <a:noFill/>
          <a:ln>
            <a:noFill/>
          </a:ln>
        </p:spPr>
        <p:txBody>
          <a:bodyPr anchorCtr="0" anchor="t" bIns="219450" lIns="438900" spcFirstLastPara="1" rIns="438900" wrap="square" tIns="219450">
            <a:noAutofit/>
          </a:bodyPr>
          <a:lstStyle>
            <a:lvl1pPr indent="-381000" lvl="0" marL="457200" algn="l">
              <a:lnSpc>
                <a:spcPct val="100000"/>
              </a:lnSpc>
              <a:spcBef>
                <a:spcPts val="480"/>
              </a:spcBef>
              <a:spcAft>
                <a:spcPts val="0"/>
              </a:spcAft>
              <a:buClr>
                <a:schemeClr val="dk1"/>
              </a:buClr>
              <a:buSzPts val="2400"/>
              <a:buFont typeface="Arial"/>
              <a:buChar char="•"/>
              <a:defRPr sz="2400"/>
            </a:lvl1pPr>
            <a:lvl2pPr indent="-355600" lvl="1" marL="914400" algn="l">
              <a:lnSpc>
                <a:spcPct val="100000"/>
              </a:lnSpc>
              <a:spcBef>
                <a:spcPts val="400"/>
              </a:spcBef>
              <a:spcAft>
                <a:spcPts val="0"/>
              </a:spcAft>
              <a:buClr>
                <a:schemeClr val="dk1"/>
              </a:buClr>
              <a:buSzPts val="2000"/>
              <a:buFont typeface="Arial"/>
              <a:buChar char="–"/>
              <a:defRPr sz="2000"/>
            </a:lvl2pPr>
            <a:lvl3pPr indent="-342900" lvl="2" marL="1371600" algn="l">
              <a:lnSpc>
                <a:spcPct val="100000"/>
              </a:lnSpc>
              <a:spcBef>
                <a:spcPts val="360"/>
              </a:spcBef>
              <a:spcAft>
                <a:spcPts val="0"/>
              </a:spcAft>
              <a:buClr>
                <a:schemeClr val="dk1"/>
              </a:buClr>
              <a:buSzPts val="1800"/>
              <a:buFont typeface="Arial"/>
              <a:buChar char="•"/>
              <a:defRPr sz="1800"/>
            </a:lvl3pPr>
            <a:lvl4pPr indent="-330200" lvl="3" marL="1828800" algn="l">
              <a:lnSpc>
                <a:spcPct val="100000"/>
              </a:lnSpc>
              <a:spcBef>
                <a:spcPts val="320"/>
              </a:spcBef>
              <a:spcAft>
                <a:spcPts val="0"/>
              </a:spcAft>
              <a:buClr>
                <a:schemeClr val="dk1"/>
              </a:buClr>
              <a:buSzPts val="1600"/>
              <a:buFont typeface="Arial"/>
              <a:buChar char="–"/>
              <a:defRPr sz="1600"/>
            </a:lvl4pPr>
            <a:lvl5pPr indent="-330200" lvl="4" marL="2286000" algn="l">
              <a:lnSpc>
                <a:spcPct val="100000"/>
              </a:lnSpc>
              <a:spcBef>
                <a:spcPts val="320"/>
              </a:spcBef>
              <a:spcAft>
                <a:spcPts val="0"/>
              </a:spcAft>
              <a:buClr>
                <a:schemeClr val="dk1"/>
              </a:buClr>
              <a:buSzPts val="1600"/>
              <a:buFont typeface="Arial"/>
              <a:buChar char="»"/>
              <a:defRPr sz="1600"/>
            </a:lvl5pPr>
            <a:lvl6pPr indent="-330200" lvl="5" marL="2743200" algn="l">
              <a:lnSpc>
                <a:spcPct val="100000"/>
              </a:lnSpc>
              <a:spcBef>
                <a:spcPts val="320"/>
              </a:spcBef>
              <a:spcAft>
                <a:spcPts val="0"/>
              </a:spcAft>
              <a:buClr>
                <a:schemeClr val="dk1"/>
              </a:buClr>
              <a:buSzPts val="1600"/>
              <a:buFont typeface="Arial"/>
              <a:buChar char="»"/>
              <a:defRPr sz="1600"/>
            </a:lvl6pPr>
            <a:lvl7pPr indent="-330200" lvl="6" marL="3200400" algn="l">
              <a:lnSpc>
                <a:spcPct val="100000"/>
              </a:lnSpc>
              <a:spcBef>
                <a:spcPts val="320"/>
              </a:spcBef>
              <a:spcAft>
                <a:spcPts val="0"/>
              </a:spcAft>
              <a:buClr>
                <a:schemeClr val="dk1"/>
              </a:buClr>
              <a:buSzPts val="1600"/>
              <a:buFont typeface="Arial"/>
              <a:buChar char="»"/>
              <a:defRPr sz="1600"/>
            </a:lvl7pPr>
            <a:lvl8pPr indent="-330200" lvl="7" marL="3657600" algn="l">
              <a:lnSpc>
                <a:spcPct val="100000"/>
              </a:lnSpc>
              <a:spcBef>
                <a:spcPts val="320"/>
              </a:spcBef>
              <a:spcAft>
                <a:spcPts val="0"/>
              </a:spcAft>
              <a:buClr>
                <a:schemeClr val="dk1"/>
              </a:buClr>
              <a:buSzPts val="1600"/>
              <a:buFont typeface="Arial"/>
              <a:buChar char="»"/>
              <a:defRPr sz="1600"/>
            </a:lvl8pPr>
            <a:lvl9pPr indent="-330200" lvl="8" marL="4114800" algn="l">
              <a:lnSpc>
                <a:spcPct val="100000"/>
              </a:lnSpc>
              <a:spcBef>
                <a:spcPts val="320"/>
              </a:spcBef>
              <a:spcAft>
                <a:spcPts val="0"/>
              </a:spcAft>
              <a:buClr>
                <a:schemeClr val="dk1"/>
              </a:buClr>
              <a:buSzPts val="1600"/>
              <a:buFont typeface="Arial"/>
              <a:buChar char="»"/>
              <a:defRPr sz="1600"/>
            </a:lvl9pPr>
          </a:lstStyle>
          <a:p/>
        </p:txBody>
      </p:sp>
      <p:sp>
        <p:nvSpPr>
          <p:cNvPr id="58" name="Google Shape;58;p10"/>
          <p:cNvSpPr txBox="1"/>
          <p:nvPr>
            <p:ph idx="10" type="dt"/>
          </p:nvPr>
        </p:nvSpPr>
        <p:spPr>
          <a:xfrm>
            <a:off x="2193925" y="29976762"/>
            <a:ext cx="102425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1" type="ftr"/>
          </p:nvPr>
        </p:nvSpPr>
        <p:spPr>
          <a:xfrm>
            <a:off x="14995525" y="29976762"/>
            <a:ext cx="139001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2" type="sldNum"/>
          </p:nvPr>
        </p:nvSpPr>
        <p:spPr>
          <a:xfrm>
            <a:off x="31454725" y="29976762"/>
            <a:ext cx="10242550" cy="2286000"/>
          </a:xfrm>
          <a:prstGeom prst="rect">
            <a:avLst/>
          </a:prstGeom>
          <a:noFill/>
          <a:ln>
            <a:noFill/>
          </a:ln>
        </p:spPr>
        <p:txBody>
          <a:bodyPr anchorCtr="0" anchor="t" bIns="219450" lIns="438900" spcFirstLastPara="1" rIns="438900" wrap="square" tIns="219450">
            <a:noAutofit/>
          </a:bodyPr>
          <a:lstStyle>
            <a:lvl1pPr indent="0" lvl="0"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1" name="Shape 61"/>
        <p:cNvGrpSpPr/>
        <p:nvPr/>
      </p:nvGrpSpPr>
      <p:grpSpPr>
        <a:xfrm>
          <a:off x="0" y="0"/>
          <a:ext cx="0" cy="0"/>
          <a:chOff x="0" y="0"/>
          <a:chExt cx="0" cy="0"/>
        </a:xfrm>
      </p:grpSpPr>
      <p:sp>
        <p:nvSpPr>
          <p:cNvPr id="62" name="Google Shape;62;p11"/>
          <p:cNvSpPr txBox="1"/>
          <p:nvPr>
            <p:ph type="title"/>
          </p:nvPr>
        </p:nvSpPr>
        <p:spPr>
          <a:xfrm>
            <a:off x="2193925" y="1317625"/>
            <a:ext cx="39503350" cy="5486400"/>
          </a:xfrm>
          <a:prstGeom prst="rect">
            <a:avLst/>
          </a:prstGeom>
          <a:noFill/>
          <a:ln>
            <a:noFill/>
          </a:ln>
        </p:spPr>
        <p:txBody>
          <a:bodyPr anchorCtr="0" anchor="ctr" bIns="219450" lIns="438900" spcFirstLastPara="1" rIns="438900" wrap="square" tIns="2194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3" name="Google Shape;63;p11"/>
          <p:cNvSpPr txBox="1"/>
          <p:nvPr>
            <p:ph idx="1" type="body"/>
          </p:nvPr>
        </p:nvSpPr>
        <p:spPr>
          <a:xfrm>
            <a:off x="2193925" y="7680325"/>
            <a:ext cx="19675475" cy="21724938"/>
          </a:xfrm>
          <a:prstGeom prst="rect">
            <a:avLst/>
          </a:prstGeom>
          <a:noFill/>
          <a:ln>
            <a:noFill/>
          </a:ln>
        </p:spPr>
        <p:txBody>
          <a:bodyPr anchorCtr="0" anchor="t" bIns="219450" lIns="438900" spcFirstLastPara="1" rIns="438900" wrap="square" tIns="219450">
            <a:noAutofit/>
          </a:bodyPr>
          <a:lstStyle>
            <a:lvl1pPr indent="-406400" lvl="0" marL="457200" algn="l">
              <a:lnSpc>
                <a:spcPct val="100000"/>
              </a:lnSpc>
              <a:spcBef>
                <a:spcPts val="560"/>
              </a:spcBef>
              <a:spcAft>
                <a:spcPts val="0"/>
              </a:spcAft>
              <a:buClr>
                <a:schemeClr val="dk1"/>
              </a:buClr>
              <a:buSzPts val="2800"/>
              <a:buFont typeface="Arial"/>
              <a:buChar char="•"/>
              <a:defRPr sz="2800"/>
            </a:lvl1pPr>
            <a:lvl2pPr indent="-381000" lvl="1" marL="914400" algn="l">
              <a:lnSpc>
                <a:spcPct val="100000"/>
              </a:lnSpc>
              <a:spcBef>
                <a:spcPts val="480"/>
              </a:spcBef>
              <a:spcAft>
                <a:spcPts val="0"/>
              </a:spcAft>
              <a:buClr>
                <a:schemeClr val="dk1"/>
              </a:buClr>
              <a:buSzPts val="2400"/>
              <a:buFont typeface="Arial"/>
              <a:buChar char="–"/>
              <a:defRPr sz="2400"/>
            </a:lvl2pPr>
            <a:lvl3pPr indent="-355600" lvl="2" marL="1371600" algn="l">
              <a:lnSpc>
                <a:spcPct val="100000"/>
              </a:lnSpc>
              <a:spcBef>
                <a:spcPts val="400"/>
              </a:spcBef>
              <a:spcAft>
                <a:spcPts val="0"/>
              </a:spcAft>
              <a:buClr>
                <a:schemeClr val="dk1"/>
              </a:buClr>
              <a:buSzPts val="2000"/>
              <a:buFont typeface="Arial"/>
              <a:buChar char="•"/>
              <a:defRPr sz="2000"/>
            </a:lvl3pPr>
            <a:lvl4pPr indent="-342900" lvl="3" marL="1828800" algn="l">
              <a:lnSpc>
                <a:spcPct val="100000"/>
              </a:lnSpc>
              <a:spcBef>
                <a:spcPts val="360"/>
              </a:spcBef>
              <a:spcAft>
                <a:spcPts val="0"/>
              </a:spcAft>
              <a:buClr>
                <a:schemeClr val="dk1"/>
              </a:buClr>
              <a:buSzPts val="1800"/>
              <a:buFont typeface="Arial"/>
              <a:buChar char="–"/>
              <a:defRPr sz="1800"/>
            </a:lvl4pPr>
            <a:lvl5pPr indent="-342900" lvl="4" marL="2286000" algn="l">
              <a:lnSpc>
                <a:spcPct val="100000"/>
              </a:lnSpc>
              <a:spcBef>
                <a:spcPts val="360"/>
              </a:spcBef>
              <a:spcAft>
                <a:spcPts val="0"/>
              </a:spcAft>
              <a:buClr>
                <a:schemeClr val="dk1"/>
              </a:buClr>
              <a:buSzPts val="1800"/>
              <a:buFont typeface="Arial"/>
              <a:buChar char="»"/>
              <a:defRPr sz="1800"/>
            </a:lvl5pPr>
            <a:lvl6pPr indent="-342900" lvl="5" marL="2743200" algn="l">
              <a:lnSpc>
                <a:spcPct val="100000"/>
              </a:lnSpc>
              <a:spcBef>
                <a:spcPts val="360"/>
              </a:spcBef>
              <a:spcAft>
                <a:spcPts val="0"/>
              </a:spcAft>
              <a:buClr>
                <a:schemeClr val="dk1"/>
              </a:buClr>
              <a:buSzPts val="1800"/>
              <a:buFont typeface="Arial"/>
              <a:buChar char="»"/>
              <a:defRPr sz="1800"/>
            </a:lvl6pPr>
            <a:lvl7pPr indent="-342900" lvl="6" marL="3200400" algn="l">
              <a:lnSpc>
                <a:spcPct val="100000"/>
              </a:lnSpc>
              <a:spcBef>
                <a:spcPts val="360"/>
              </a:spcBef>
              <a:spcAft>
                <a:spcPts val="0"/>
              </a:spcAft>
              <a:buClr>
                <a:schemeClr val="dk1"/>
              </a:buClr>
              <a:buSzPts val="1800"/>
              <a:buFont typeface="Arial"/>
              <a:buChar char="»"/>
              <a:defRPr sz="1800"/>
            </a:lvl7pPr>
            <a:lvl8pPr indent="-342900" lvl="7" marL="3657600" algn="l">
              <a:lnSpc>
                <a:spcPct val="100000"/>
              </a:lnSpc>
              <a:spcBef>
                <a:spcPts val="360"/>
              </a:spcBef>
              <a:spcAft>
                <a:spcPts val="0"/>
              </a:spcAft>
              <a:buClr>
                <a:schemeClr val="dk1"/>
              </a:buClr>
              <a:buSzPts val="1800"/>
              <a:buFont typeface="Arial"/>
              <a:buChar char="»"/>
              <a:defRPr sz="1800"/>
            </a:lvl8pPr>
            <a:lvl9pPr indent="-342900" lvl="8" marL="4114800" algn="l">
              <a:lnSpc>
                <a:spcPct val="100000"/>
              </a:lnSpc>
              <a:spcBef>
                <a:spcPts val="360"/>
              </a:spcBef>
              <a:spcAft>
                <a:spcPts val="0"/>
              </a:spcAft>
              <a:buClr>
                <a:schemeClr val="dk1"/>
              </a:buClr>
              <a:buSzPts val="1800"/>
              <a:buFont typeface="Arial"/>
              <a:buChar char="»"/>
              <a:defRPr sz="1800"/>
            </a:lvl9pPr>
          </a:lstStyle>
          <a:p/>
        </p:txBody>
      </p:sp>
      <p:sp>
        <p:nvSpPr>
          <p:cNvPr id="64" name="Google Shape;64;p11"/>
          <p:cNvSpPr txBox="1"/>
          <p:nvPr>
            <p:ph idx="2" type="body"/>
          </p:nvPr>
        </p:nvSpPr>
        <p:spPr>
          <a:xfrm>
            <a:off x="22021800" y="7680325"/>
            <a:ext cx="19675475" cy="21724938"/>
          </a:xfrm>
          <a:prstGeom prst="rect">
            <a:avLst/>
          </a:prstGeom>
          <a:noFill/>
          <a:ln>
            <a:noFill/>
          </a:ln>
        </p:spPr>
        <p:txBody>
          <a:bodyPr anchorCtr="0" anchor="t" bIns="219450" lIns="438900" spcFirstLastPara="1" rIns="438900" wrap="square" tIns="219450">
            <a:noAutofit/>
          </a:bodyPr>
          <a:lstStyle>
            <a:lvl1pPr indent="-406400" lvl="0" marL="457200" algn="l">
              <a:lnSpc>
                <a:spcPct val="100000"/>
              </a:lnSpc>
              <a:spcBef>
                <a:spcPts val="560"/>
              </a:spcBef>
              <a:spcAft>
                <a:spcPts val="0"/>
              </a:spcAft>
              <a:buClr>
                <a:schemeClr val="dk1"/>
              </a:buClr>
              <a:buSzPts val="2800"/>
              <a:buFont typeface="Arial"/>
              <a:buChar char="•"/>
              <a:defRPr sz="2800"/>
            </a:lvl1pPr>
            <a:lvl2pPr indent="-381000" lvl="1" marL="914400" algn="l">
              <a:lnSpc>
                <a:spcPct val="100000"/>
              </a:lnSpc>
              <a:spcBef>
                <a:spcPts val="480"/>
              </a:spcBef>
              <a:spcAft>
                <a:spcPts val="0"/>
              </a:spcAft>
              <a:buClr>
                <a:schemeClr val="dk1"/>
              </a:buClr>
              <a:buSzPts val="2400"/>
              <a:buFont typeface="Arial"/>
              <a:buChar char="–"/>
              <a:defRPr sz="2400"/>
            </a:lvl2pPr>
            <a:lvl3pPr indent="-355600" lvl="2" marL="1371600" algn="l">
              <a:lnSpc>
                <a:spcPct val="100000"/>
              </a:lnSpc>
              <a:spcBef>
                <a:spcPts val="400"/>
              </a:spcBef>
              <a:spcAft>
                <a:spcPts val="0"/>
              </a:spcAft>
              <a:buClr>
                <a:schemeClr val="dk1"/>
              </a:buClr>
              <a:buSzPts val="2000"/>
              <a:buFont typeface="Arial"/>
              <a:buChar char="•"/>
              <a:defRPr sz="2000"/>
            </a:lvl3pPr>
            <a:lvl4pPr indent="-342900" lvl="3" marL="1828800" algn="l">
              <a:lnSpc>
                <a:spcPct val="100000"/>
              </a:lnSpc>
              <a:spcBef>
                <a:spcPts val="360"/>
              </a:spcBef>
              <a:spcAft>
                <a:spcPts val="0"/>
              </a:spcAft>
              <a:buClr>
                <a:schemeClr val="dk1"/>
              </a:buClr>
              <a:buSzPts val="1800"/>
              <a:buFont typeface="Arial"/>
              <a:buChar char="–"/>
              <a:defRPr sz="1800"/>
            </a:lvl4pPr>
            <a:lvl5pPr indent="-342900" lvl="4" marL="2286000" algn="l">
              <a:lnSpc>
                <a:spcPct val="100000"/>
              </a:lnSpc>
              <a:spcBef>
                <a:spcPts val="360"/>
              </a:spcBef>
              <a:spcAft>
                <a:spcPts val="0"/>
              </a:spcAft>
              <a:buClr>
                <a:schemeClr val="dk1"/>
              </a:buClr>
              <a:buSzPts val="1800"/>
              <a:buFont typeface="Arial"/>
              <a:buChar char="»"/>
              <a:defRPr sz="1800"/>
            </a:lvl5pPr>
            <a:lvl6pPr indent="-342900" lvl="5" marL="2743200" algn="l">
              <a:lnSpc>
                <a:spcPct val="100000"/>
              </a:lnSpc>
              <a:spcBef>
                <a:spcPts val="360"/>
              </a:spcBef>
              <a:spcAft>
                <a:spcPts val="0"/>
              </a:spcAft>
              <a:buClr>
                <a:schemeClr val="dk1"/>
              </a:buClr>
              <a:buSzPts val="1800"/>
              <a:buFont typeface="Arial"/>
              <a:buChar char="»"/>
              <a:defRPr sz="1800"/>
            </a:lvl6pPr>
            <a:lvl7pPr indent="-342900" lvl="6" marL="3200400" algn="l">
              <a:lnSpc>
                <a:spcPct val="100000"/>
              </a:lnSpc>
              <a:spcBef>
                <a:spcPts val="360"/>
              </a:spcBef>
              <a:spcAft>
                <a:spcPts val="0"/>
              </a:spcAft>
              <a:buClr>
                <a:schemeClr val="dk1"/>
              </a:buClr>
              <a:buSzPts val="1800"/>
              <a:buFont typeface="Arial"/>
              <a:buChar char="»"/>
              <a:defRPr sz="1800"/>
            </a:lvl7pPr>
            <a:lvl8pPr indent="-342900" lvl="7" marL="3657600" algn="l">
              <a:lnSpc>
                <a:spcPct val="100000"/>
              </a:lnSpc>
              <a:spcBef>
                <a:spcPts val="360"/>
              </a:spcBef>
              <a:spcAft>
                <a:spcPts val="0"/>
              </a:spcAft>
              <a:buClr>
                <a:schemeClr val="dk1"/>
              </a:buClr>
              <a:buSzPts val="1800"/>
              <a:buFont typeface="Arial"/>
              <a:buChar char="»"/>
              <a:defRPr sz="1800"/>
            </a:lvl8pPr>
            <a:lvl9pPr indent="-342900" lvl="8" marL="4114800" algn="l">
              <a:lnSpc>
                <a:spcPct val="100000"/>
              </a:lnSpc>
              <a:spcBef>
                <a:spcPts val="360"/>
              </a:spcBef>
              <a:spcAft>
                <a:spcPts val="0"/>
              </a:spcAft>
              <a:buClr>
                <a:schemeClr val="dk1"/>
              </a:buClr>
              <a:buSzPts val="1800"/>
              <a:buFont typeface="Arial"/>
              <a:buChar char="»"/>
              <a:defRPr sz="1800"/>
            </a:lvl9pPr>
          </a:lstStyle>
          <a:p/>
        </p:txBody>
      </p:sp>
      <p:sp>
        <p:nvSpPr>
          <p:cNvPr id="65" name="Google Shape;65;p11"/>
          <p:cNvSpPr txBox="1"/>
          <p:nvPr>
            <p:ph idx="10" type="dt"/>
          </p:nvPr>
        </p:nvSpPr>
        <p:spPr>
          <a:xfrm>
            <a:off x="2193925" y="29976762"/>
            <a:ext cx="102425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1" type="ftr"/>
          </p:nvPr>
        </p:nvSpPr>
        <p:spPr>
          <a:xfrm>
            <a:off x="14995525" y="29976762"/>
            <a:ext cx="13900150" cy="2286000"/>
          </a:xfrm>
          <a:prstGeom prst="rect">
            <a:avLst/>
          </a:prstGeom>
          <a:noFill/>
          <a:ln>
            <a:noFill/>
          </a:ln>
        </p:spPr>
        <p:txBody>
          <a:bodyPr anchorCtr="0" anchor="t" bIns="219450" lIns="438900" spcFirstLastPara="1" rIns="438900" wrap="square" tIns="2194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
          <p:cNvSpPr txBox="1"/>
          <p:nvPr>
            <p:ph idx="12" type="sldNum"/>
          </p:nvPr>
        </p:nvSpPr>
        <p:spPr>
          <a:xfrm>
            <a:off x="31454725" y="29976762"/>
            <a:ext cx="10242550" cy="2286000"/>
          </a:xfrm>
          <a:prstGeom prst="rect">
            <a:avLst/>
          </a:prstGeom>
          <a:noFill/>
          <a:ln>
            <a:noFill/>
          </a:ln>
        </p:spPr>
        <p:txBody>
          <a:bodyPr anchorCtr="0" anchor="t" bIns="219450" lIns="438900" spcFirstLastPara="1" rIns="438900" wrap="square" tIns="219450">
            <a:noAutofit/>
          </a:bodyPr>
          <a:lstStyle>
            <a:lvl1pPr indent="0" lvl="0"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2193925" y="1317625"/>
            <a:ext cx="39503350" cy="5486400"/>
          </a:xfrm>
          <a:prstGeom prst="rect">
            <a:avLst/>
          </a:prstGeom>
          <a:noFill/>
          <a:ln>
            <a:noFill/>
          </a:ln>
        </p:spPr>
        <p:txBody>
          <a:bodyPr anchorCtr="0" anchor="ctr" bIns="219450" lIns="438900" spcFirstLastPara="1" rIns="438900" wrap="square" tIns="219450">
            <a:noAutofit/>
          </a:bodyPr>
          <a:lstStyle>
            <a:lvl1pPr lvl="0" marR="0" rtl="0" algn="ctr">
              <a:lnSpc>
                <a:spcPct val="100000"/>
              </a:lnSpc>
              <a:spcBef>
                <a:spcPts val="0"/>
              </a:spcBef>
              <a:spcAft>
                <a:spcPts val="0"/>
              </a:spcAft>
              <a:buClr>
                <a:srgbClr val="000000"/>
              </a:buClr>
              <a:buSzPts val="1400"/>
              <a:buFont typeface="Arial"/>
              <a:buNone/>
              <a:defRPr b="0" i="0" sz="211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21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21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21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21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21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21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21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21100" u="none" cap="none" strike="noStrike">
                <a:solidFill>
                  <a:schemeClr val="dk2"/>
                </a:solidFill>
                <a:latin typeface="Arial"/>
                <a:ea typeface="Arial"/>
                <a:cs typeface="Arial"/>
                <a:sym typeface="Arial"/>
              </a:defRPr>
            </a:lvl9pPr>
          </a:lstStyle>
          <a:p/>
        </p:txBody>
      </p:sp>
      <p:sp>
        <p:nvSpPr>
          <p:cNvPr id="7" name="Google Shape;7;p2"/>
          <p:cNvSpPr txBox="1"/>
          <p:nvPr>
            <p:ph idx="1" type="body"/>
          </p:nvPr>
        </p:nvSpPr>
        <p:spPr>
          <a:xfrm>
            <a:off x="2193925" y="7680325"/>
            <a:ext cx="39503350" cy="21724937"/>
          </a:xfrm>
          <a:prstGeom prst="rect">
            <a:avLst/>
          </a:prstGeom>
          <a:noFill/>
          <a:ln>
            <a:noFill/>
          </a:ln>
        </p:spPr>
        <p:txBody>
          <a:bodyPr anchorCtr="0" anchor="t" bIns="219450" lIns="438900" spcFirstLastPara="1" rIns="438900" wrap="square" tIns="219450">
            <a:noAutofit/>
          </a:bodyPr>
          <a:lstStyle>
            <a:lvl1pPr indent="-1206500" lvl="0" marL="457200" marR="0" rtl="0" algn="l">
              <a:lnSpc>
                <a:spcPct val="100000"/>
              </a:lnSpc>
              <a:spcBef>
                <a:spcPts val="3080"/>
              </a:spcBef>
              <a:spcAft>
                <a:spcPts val="0"/>
              </a:spcAft>
              <a:buClr>
                <a:schemeClr val="dk1"/>
              </a:buClr>
              <a:buSzPts val="15400"/>
              <a:buFont typeface="Arial"/>
              <a:buChar char="•"/>
              <a:defRPr b="0" i="0" sz="15400" u="none" cap="none" strike="noStrike">
                <a:solidFill>
                  <a:schemeClr val="dk1"/>
                </a:solidFill>
                <a:latin typeface="Arial"/>
                <a:ea typeface="Arial"/>
                <a:cs typeface="Arial"/>
                <a:sym typeface="Arial"/>
              </a:defRPr>
            </a:lvl1pPr>
            <a:lvl2pPr indent="-1079500" lvl="1" marL="914400" marR="0" rtl="0" algn="l">
              <a:lnSpc>
                <a:spcPct val="100000"/>
              </a:lnSpc>
              <a:spcBef>
                <a:spcPts val="2680"/>
              </a:spcBef>
              <a:spcAft>
                <a:spcPts val="0"/>
              </a:spcAft>
              <a:buClr>
                <a:schemeClr val="dk1"/>
              </a:buClr>
              <a:buSzPts val="13400"/>
              <a:buFont typeface="Arial"/>
              <a:buChar char="–"/>
              <a:defRPr b="0" i="0" sz="13400" u="none" cap="none" strike="noStrike">
                <a:solidFill>
                  <a:schemeClr val="dk1"/>
                </a:solidFill>
                <a:latin typeface="Arial"/>
                <a:ea typeface="Arial"/>
                <a:cs typeface="Arial"/>
                <a:sym typeface="Arial"/>
              </a:defRPr>
            </a:lvl2pPr>
            <a:lvl3pPr indent="-958850" lvl="2" marL="1371600" marR="0" rtl="0" algn="l">
              <a:lnSpc>
                <a:spcPct val="100000"/>
              </a:lnSpc>
              <a:spcBef>
                <a:spcPts val="2300"/>
              </a:spcBef>
              <a:spcAft>
                <a:spcPts val="0"/>
              </a:spcAft>
              <a:buClr>
                <a:schemeClr val="dk1"/>
              </a:buClr>
              <a:buSzPts val="11500"/>
              <a:buFont typeface="Arial"/>
              <a:buChar char="•"/>
              <a:defRPr b="0" i="0" sz="11500" u="none" cap="none" strike="noStrike">
                <a:solidFill>
                  <a:schemeClr val="dk1"/>
                </a:solidFill>
                <a:latin typeface="Arial"/>
                <a:ea typeface="Arial"/>
                <a:cs typeface="Arial"/>
                <a:sym typeface="Arial"/>
              </a:defRPr>
            </a:lvl3pPr>
            <a:lvl4pPr indent="-838200" lvl="3" marL="1828800" marR="0" rtl="0" algn="l">
              <a:lnSpc>
                <a:spcPct val="100000"/>
              </a:lnSpc>
              <a:spcBef>
                <a:spcPts val="1920"/>
              </a:spcBef>
              <a:spcAft>
                <a:spcPts val="0"/>
              </a:spcAft>
              <a:buClr>
                <a:schemeClr val="dk1"/>
              </a:buClr>
              <a:buSzPts val="9600"/>
              <a:buFont typeface="Arial"/>
              <a:buChar char="–"/>
              <a:defRPr b="0" i="0" sz="9600" u="none" cap="none" strike="noStrike">
                <a:solidFill>
                  <a:schemeClr val="dk1"/>
                </a:solidFill>
                <a:latin typeface="Arial"/>
                <a:ea typeface="Arial"/>
                <a:cs typeface="Arial"/>
                <a:sym typeface="Arial"/>
              </a:defRPr>
            </a:lvl4pPr>
            <a:lvl5pPr indent="-838200" lvl="4" marL="2286000" marR="0" rtl="0" algn="l">
              <a:lnSpc>
                <a:spcPct val="100000"/>
              </a:lnSpc>
              <a:spcBef>
                <a:spcPts val="1920"/>
              </a:spcBef>
              <a:spcAft>
                <a:spcPts val="0"/>
              </a:spcAft>
              <a:buClr>
                <a:schemeClr val="dk1"/>
              </a:buClr>
              <a:buSzPts val="9600"/>
              <a:buFont typeface="Arial"/>
              <a:buChar char="»"/>
              <a:defRPr b="0" i="0" sz="9600" u="none" cap="none" strike="noStrike">
                <a:solidFill>
                  <a:schemeClr val="dk1"/>
                </a:solidFill>
                <a:latin typeface="Arial"/>
                <a:ea typeface="Arial"/>
                <a:cs typeface="Arial"/>
                <a:sym typeface="Arial"/>
              </a:defRPr>
            </a:lvl5pPr>
            <a:lvl6pPr indent="-838200" lvl="5" marL="2743200" marR="0" rtl="0" algn="l">
              <a:lnSpc>
                <a:spcPct val="100000"/>
              </a:lnSpc>
              <a:spcBef>
                <a:spcPts val="1920"/>
              </a:spcBef>
              <a:spcAft>
                <a:spcPts val="0"/>
              </a:spcAft>
              <a:buClr>
                <a:schemeClr val="dk1"/>
              </a:buClr>
              <a:buSzPts val="9600"/>
              <a:buFont typeface="Arial"/>
              <a:buChar char="»"/>
              <a:defRPr b="0" i="0" sz="9600" u="none" cap="none" strike="noStrike">
                <a:solidFill>
                  <a:schemeClr val="dk1"/>
                </a:solidFill>
                <a:latin typeface="Arial"/>
                <a:ea typeface="Arial"/>
                <a:cs typeface="Arial"/>
                <a:sym typeface="Arial"/>
              </a:defRPr>
            </a:lvl6pPr>
            <a:lvl7pPr indent="-838200" lvl="6" marL="3200400" marR="0" rtl="0" algn="l">
              <a:lnSpc>
                <a:spcPct val="100000"/>
              </a:lnSpc>
              <a:spcBef>
                <a:spcPts val="1920"/>
              </a:spcBef>
              <a:spcAft>
                <a:spcPts val="0"/>
              </a:spcAft>
              <a:buClr>
                <a:schemeClr val="dk1"/>
              </a:buClr>
              <a:buSzPts val="9600"/>
              <a:buFont typeface="Arial"/>
              <a:buChar char="»"/>
              <a:defRPr b="0" i="0" sz="9600" u="none" cap="none" strike="noStrike">
                <a:solidFill>
                  <a:schemeClr val="dk1"/>
                </a:solidFill>
                <a:latin typeface="Arial"/>
                <a:ea typeface="Arial"/>
                <a:cs typeface="Arial"/>
                <a:sym typeface="Arial"/>
              </a:defRPr>
            </a:lvl7pPr>
            <a:lvl8pPr indent="-838200" lvl="7" marL="3657600" marR="0" rtl="0" algn="l">
              <a:lnSpc>
                <a:spcPct val="100000"/>
              </a:lnSpc>
              <a:spcBef>
                <a:spcPts val="1920"/>
              </a:spcBef>
              <a:spcAft>
                <a:spcPts val="0"/>
              </a:spcAft>
              <a:buClr>
                <a:schemeClr val="dk1"/>
              </a:buClr>
              <a:buSzPts val="9600"/>
              <a:buFont typeface="Arial"/>
              <a:buChar char="»"/>
              <a:defRPr b="0" i="0" sz="9600" u="none" cap="none" strike="noStrike">
                <a:solidFill>
                  <a:schemeClr val="dk1"/>
                </a:solidFill>
                <a:latin typeface="Arial"/>
                <a:ea typeface="Arial"/>
                <a:cs typeface="Arial"/>
                <a:sym typeface="Arial"/>
              </a:defRPr>
            </a:lvl8pPr>
            <a:lvl9pPr indent="-838200" lvl="8" marL="4114800" marR="0" rtl="0" algn="l">
              <a:lnSpc>
                <a:spcPct val="100000"/>
              </a:lnSpc>
              <a:spcBef>
                <a:spcPts val="1920"/>
              </a:spcBef>
              <a:spcAft>
                <a:spcPts val="0"/>
              </a:spcAft>
              <a:buClr>
                <a:schemeClr val="dk1"/>
              </a:buClr>
              <a:buSzPts val="9600"/>
              <a:buFont typeface="Arial"/>
              <a:buChar char="»"/>
              <a:defRPr b="0" i="0" sz="9600" u="none" cap="none" strike="noStrike">
                <a:solidFill>
                  <a:schemeClr val="dk1"/>
                </a:solidFill>
                <a:latin typeface="Arial"/>
                <a:ea typeface="Arial"/>
                <a:cs typeface="Arial"/>
                <a:sym typeface="Arial"/>
              </a:defRPr>
            </a:lvl9pPr>
          </a:lstStyle>
          <a:p/>
        </p:txBody>
      </p:sp>
      <p:sp>
        <p:nvSpPr>
          <p:cNvPr id="8" name="Google Shape;8;p2"/>
          <p:cNvSpPr txBox="1"/>
          <p:nvPr>
            <p:ph idx="10" type="dt"/>
          </p:nvPr>
        </p:nvSpPr>
        <p:spPr>
          <a:xfrm>
            <a:off x="2193925" y="29976762"/>
            <a:ext cx="10242550" cy="2286000"/>
          </a:xfrm>
          <a:prstGeom prst="rect">
            <a:avLst/>
          </a:prstGeom>
          <a:noFill/>
          <a:ln>
            <a:noFill/>
          </a:ln>
        </p:spPr>
        <p:txBody>
          <a:bodyPr anchorCtr="0" anchor="t" bIns="219450" lIns="438900" spcFirstLastPara="1" rIns="438900" wrap="square" tIns="219450">
            <a:noAutofit/>
          </a:bodyPr>
          <a:lstStyle>
            <a:lvl1pPr lvl="0"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9pPr>
          </a:lstStyle>
          <a:p/>
        </p:txBody>
      </p:sp>
      <p:sp>
        <p:nvSpPr>
          <p:cNvPr id="9" name="Google Shape;9;p2"/>
          <p:cNvSpPr txBox="1"/>
          <p:nvPr>
            <p:ph idx="11" type="ftr"/>
          </p:nvPr>
        </p:nvSpPr>
        <p:spPr>
          <a:xfrm>
            <a:off x="14995525" y="29976762"/>
            <a:ext cx="13900150" cy="2286000"/>
          </a:xfrm>
          <a:prstGeom prst="rect">
            <a:avLst/>
          </a:prstGeom>
          <a:noFill/>
          <a:ln>
            <a:noFill/>
          </a:ln>
        </p:spPr>
        <p:txBody>
          <a:bodyPr anchorCtr="0" anchor="t" bIns="219450" lIns="438900" spcFirstLastPara="1" rIns="438900" wrap="square" tIns="219450">
            <a:noAutofit/>
          </a:bodyPr>
          <a:lstStyle>
            <a:lvl1pPr lvl="0"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4800" u="none" cap="none" strike="noStrike">
                <a:solidFill>
                  <a:schemeClr val="dk1"/>
                </a:solidFill>
                <a:latin typeface="Verdana"/>
                <a:ea typeface="Verdana"/>
                <a:cs typeface="Verdana"/>
                <a:sym typeface="Verdana"/>
              </a:defRPr>
            </a:lvl9pPr>
          </a:lstStyle>
          <a:p/>
        </p:txBody>
      </p:sp>
      <p:sp>
        <p:nvSpPr>
          <p:cNvPr id="10" name="Google Shape;10;p2"/>
          <p:cNvSpPr txBox="1"/>
          <p:nvPr>
            <p:ph idx="12" type="sldNum"/>
          </p:nvPr>
        </p:nvSpPr>
        <p:spPr>
          <a:xfrm>
            <a:off x="31454725" y="29976762"/>
            <a:ext cx="10242550" cy="2286000"/>
          </a:xfrm>
          <a:prstGeom prst="rect">
            <a:avLst/>
          </a:prstGeom>
          <a:noFill/>
          <a:ln>
            <a:noFill/>
          </a:ln>
        </p:spPr>
        <p:txBody>
          <a:bodyPr anchorCtr="0" anchor="t" bIns="219450" lIns="438900" spcFirstLastPara="1" rIns="438900" wrap="square" tIns="219450">
            <a:noAutofit/>
          </a:bodyPr>
          <a:lstStyle>
            <a:lvl1pPr indent="0" lvl="0" marL="0" marR="0" rtl="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6700"/>
              <a:buFont typeface="Arial"/>
              <a:buNone/>
              <a:defRPr b="0" i="0" sz="6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9.png"/><Relationship Id="rId13" Type="http://schemas.openxmlformats.org/officeDocument/2006/relationships/image" Target="../media/image7.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2.jpg"/><Relationship Id="rId9" Type="http://schemas.openxmlformats.org/officeDocument/2006/relationships/image" Target="../media/image14.png"/><Relationship Id="rId15" Type="http://schemas.openxmlformats.org/officeDocument/2006/relationships/image" Target="../media/image15.png"/><Relationship Id="rId14" Type="http://schemas.openxmlformats.org/officeDocument/2006/relationships/image" Target="../media/image10.png"/><Relationship Id="rId17" Type="http://schemas.openxmlformats.org/officeDocument/2006/relationships/image" Target="../media/image5.jpg"/><Relationship Id="rId16"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red_banner_landscape.jpg" id="84" name="Google Shape;84;p1"/>
          <p:cNvPicPr preferRelativeResize="0"/>
          <p:nvPr/>
        </p:nvPicPr>
        <p:blipFill rotWithShape="1">
          <a:blip r:embed="rId3">
            <a:alphaModFix/>
          </a:blip>
          <a:srcRect b="0" l="0" r="0" t="0"/>
          <a:stretch/>
        </p:blipFill>
        <p:spPr>
          <a:xfrm>
            <a:off x="0" y="0"/>
            <a:ext cx="43891200" cy="6303962"/>
          </a:xfrm>
          <a:prstGeom prst="rect">
            <a:avLst/>
          </a:prstGeom>
          <a:noFill/>
          <a:ln>
            <a:noFill/>
          </a:ln>
        </p:spPr>
      </p:pic>
      <p:sp>
        <p:nvSpPr>
          <p:cNvPr id="85" name="Google Shape;85;p1"/>
          <p:cNvSpPr/>
          <p:nvPr/>
        </p:nvSpPr>
        <p:spPr>
          <a:xfrm>
            <a:off x="581211" y="20914649"/>
            <a:ext cx="9296400" cy="11262000"/>
          </a:xfrm>
          <a:prstGeom prst="roundRect">
            <a:avLst>
              <a:gd fmla="val 38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8600"/>
              <a:buFont typeface="Arial"/>
              <a:buNone/>
            </a:pPr>
            <a:r>
              <a:rPr b="0" i="0" lang="en-US" sz="86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86" name="Google Shape;86;p1"/>
          <p:cNvSpPr/>
          <p:nvPr/>
        </p:nvSpPr>
        <p:spPr>
          <a:xfrm>
            <a:off x="519971" y="7303276"/>
            <a:ext cx="9310285" cy="7397612"/>
          </a:xfrm>
          <a:prstGeom prst="roundRect">
            <a:avLst>
              <a:gd fmla="val 380" name="adj"/>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600"/>
              <a:buFont typeface="Arial"/>
              <a:buNone/>
            </a:pPr>
            <a:r>
              <a:t/>
            </a:r>
            <a:endParaRPr b="0" i="0" sz="4200" u="none" cap="none" strike="noStrike">
              <a:solidFill>
                <a:schemeClr val="dk1"/>
              </a:solidFill>
              <a:latin typeface="Arial"/>
              <a:ea typeface="Arial"/>
              <a:cs typeface="Arial"/>
              <a:sym typeface="Arial"/>
            </a:endParaRPr>
          </a:p>
          <a:p>
            <a:pPr indent="457200" lvl="0" marL="0" marR="0" rtl="0" algn="just">
              <a:lnSpc>
                <a:spcPct val="100000"/>
              </a:lnSpc>
              <a:spcBef>
                <a:spcPts val="0"/>
              </a:spcBef>
              <a:spcAft>
                <a:spcPts val="0"/>
              </a:spcAft>
              <a:buClr>
                <a:schemeClr val="dk1"/>
              </a:buClr>
              <a:buSzPts val="8600"/>
              <a:buFont typeface="Arial"/>
              <a:buNone/>
            </a:pPr>
            <a:r>
              <a:rPr b="0" i="0" lang="en-US" sz="3600" u="none" cap="none" strike="noStrike">
                <a:solidFill>
                  <a:schemeClr val="dk1"/>
                </a:solidFill>
                <a:latin typeface="Arial"/>
                <a:ea typeface="Arial"/>
                <a:cs typeface="Arial"/>
                <a:sym typeface="Arial"/>
              </a:rPr>
              <a:t>I am a sophomore at Grand Canyon University. My Degree that I am working towards is Digital Design and Animation and this internship helped me be familiar with scientific instruments and idea and learn what my job will be like in the future.</a:t>
            </a:r>
            <a:endParaRPr/>
          </a:p>
          <a:p>
            <a:pPr indent="457200" lvl="0" marL="0" marR="0" rtl="0" algn="just">
              <a:lnSpc>
                <a:spcPct val="100000"/>
              </a:lnSpc>
              <a:spcBef>
                <a:spcPts val="0"/>
              </a:spcBef>
              <a:spcAft>
                <a:spcPts val="0"/>
              </a:spcAft>
              <a:buClr>
                <a:schemeClr val="dk1"/>
              </a:buClr>
              <a:buSzPts val="8600"/>
              <a:buFont typeface="Arial"/>
              <a:buNone/>
            </a:pPr>
            <a:r>
              <a:t/>
            </a:r>
            <a:endParaRPr b="0" i="0" sz="3600" u="none" cap="none" strike="noStrike">
              <a:solidFill>
                <a:schemeClr val="dk1"/>
              </a:solidFill>
              <a:latin typeface="Arial"/>
              <a:ea typeface="Arial"/>
              <a:cs typeface="Arial"/>
              <a:sym typeface="Arial"/>
            </a:endParaRPr>
          </a:p>
          <a:p>
            <a:pPr indent="457200" lvl="0" marL="0" marR="0" rtl="0" algn="just">
              <a:lnSpc>
                <a:spcPct val="100000"/>
              </a:lnSpc>
              <a:spcBef>
                <a:spcPts val="0"/>
              </a:spcBef>
              <a:spcAft>
                <a:spcPts val="0"/>
              </a:spcAft>
              <a:buClr>
                <a:schemeClr val="dk1"/>
              </a:buClr>
              <a:buSzPts val="8600"/>
              <a:buFont typeface="Arial"/>
              <a:buNone/>
            </a:pPr>
            <a:r>
              <a:rPr b="0" i="0" lang="en-US" sz="3600" u="none" cap="none" strike="noStrike">
                <a:solidFill>
                  <a:schemeClr val="dk1"/>
                </a:solidFill>
                <a:latin typeface="Arial"/>
                <a:ea typeface="Arial"/>
                <a:cs typeface="Arial"/>
                <a:sym typeface="Arial"/>
              </a:rPr>
              <a:t>My internship this summer was focused on redesigning some of the figures on the MEC schematics of X-ray beamline and recreate it to be more modern as well as creating icons.</a:t>
            </a:r>
            <a:endParaRPr b="0" i="0" sz="3600" u="none" cap="none" strike="noStrike">
              <a:solidFill>
                <a:srgbClr val="000000"/>
              </a:solidFill>
              <a:latin typeface="Arial"/>
              <a:ea typeface="Arial"/>
              <a:cs typeface="Arial"/>
              <a:sym typeface="Arial"/>
            </a:endParaRPr>
          </a:p>
        </p:txBody>
      </p:sp>
      <p:sp>
        <p:nvSpPr>
          <p:cNvPr id="87" name="Google Shape;87;p1"/>
          <p:cNvSpPr/>
          <p:nvPr/>
        </p:nvSpPr>
        <p:spPr>
          <a:xfrm>
            <a:off x="34537647" y="24282763"/>
            <a:ext cx="8707937" cy="3692524"/>
          </a:xfrm>
          <a:prstGeom prst="roundRect">
            <a:avLst>
              <a:gd fmla="val 16094" name="adj"/>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8600"/>
              <a:buFont typeface="Arial"/>
              <a:buNone/>
            </a:pPr>
            <a:r>
              <a:rPr b="0" i="0" lang="en-US" sz="2800" u="none" cap="none" strike="noStrike">
                <a:solidFill>
                  <a:srgbClr val="000000"/>
                </a:solidFill>
                <a:latin typeface="Arial"/>
                <a:ea typeface="Arial"/>
                <a:cs typeface="Arial"/>
                <a:sym typeface="Arial"/>
              </a:rPr>
              <a:t>This summer I have learned to create new and exciting things that has helped MEC with the improvements on figures for the MEC websites and X-ray beamline. This experience has helped me with my communications and finding out what I can do to help benefit MEC and their work.</a:t>
            </a:r>
            <a:endParaRPr b="0" i="0" sz="2800" u="none" cap="none" strike="noStrike">
              <a:solidFill>
                <a:srgbClr val="000000"/>
              </a:solidFill>
              <a:latin typeface="Arial"/>
              <a:ea typeface="Arial"/>
              <a:cs typeface="Arial"/>
              <a:sym typeface="Arial"/>
            </a:endParaRPr>
          </a:p>
        </p:txBody>
      </p:sp>
      <p:sp>
        <p:nvSpPr>
          <p:cNvPr id="88" name="Google Shape;88;p1"/>
          <p:cNvSpPr/>
          <p:nvPr/>
        </p:nvSpPr>
        <p:spPr>
          <a:xfrm>
            <a:off x="34796594" y="28924400"/>
            <a:ext cx="8229601" cy="350865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8600"/>
              <a:buFont typeface="Arial"/>
              <a:buNone/>
            </a:pPr>
            <a:r>
              <a:rPr b="0" i="0" lang="en-US" sz="2800" u="none" cap="none" strike="noStrike">
                <a:solidFill>
                  <a:srgbClr val="000000"/>
                </a:solidFill>
                <a:latin typeface="Arial"/>
                <a:ea typeface="Arial"/>
                <a:cs typeface="Arial"/>
                <a:sym typeface="Arial"/>
              </a:rPr>
              <a:t>I would like to thank everyone in MEC that has helped me throughout the internship. Meriame, Eric, and Dimitri not only helped me gain more knowledge and experience but they have also became great friends and I appreciated the time I had at SLAC to get to know them</a:t>
            </a:r>
            <a:r>
              <a:rPr b="0" i="0" lang="en-US" sz="36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9" name="Google Shape;89;p1"/>
          <p:cNvSpPr txBox="1"/>
          <p:nvPr/>
        </p:nvSpPr>
        <p:spPr>
          <a:xfrm>
            <a:off x="10210800" y="1447800"/>
            <a:ext cx="23853300" cy="2398800"/>
          </a:xfrm>
          <a:prstGeom prst="rect">
            <a:avLst/>
          </a:prstGeom>
          <a:noFill/>
          <a:ln>
            <a:noFill/>
          </a:ln>
        </p:spPr>
        <p:txBody>
          <a:bodyPr anchorCtr="0" anchor="t" bIns="45700" lIns="91425" spcFirstLastPara="1" rIns="91425" wrap="square" tIns="45700">
            <a:spAutoFit/>
          </a:bodyPr>
          <a:lstStyle/>
          <a:p>
            <a:pPr indent="0" lvl="0" marL="0" marR="0" rtl="0" algn="ctr">
              <a:lnSpc>
                <a:spcPct val="45000"/>
              </a:lnSpc>
              <a:spcBef>
                <a:spcPts val="0"/>
              </a:spcBef>
              <a:spcAft>
                <a:spcPts val="0"/>
              </a:spcAft>
              <a:buClr>
                <a:schemeClr val="lt1"/>
              </a:buClr>
              <a:buSzPts val="13000"/>
              <a:buFont typeface="Arial"/>
              <a:buNone/>
            </a:pPr>
            <a:r>
              <a:rPr b="1" i="0" lang="en-US" sz="11100" u="none" cap="none" strike="noStrike">
                <a:solidFill>
                  <a:schemeClr val="lt1"/>
                </a:solidFill>
                <a:latin typeface="Arial"/>
                <a:ea typeface="Arial"/>
                <a:cs typeface="Arial"/>
                <a:sym typeface="Arial"/>
              </a:rPr>
              <a:t>Visualization of Matter in Extreme </a:t>
            </a:r>
            <a:endParaRPr b="1" i="0" sz="11100" u="none" cap="none" strike="noStrike">
              <a:solidFill>
                <a:schemeClr val="lt1"/>
              </a:solidFill>
              <a:latin typeface="Arial"/>
              <a:ea typeface="Arial"/>
              <a:cs typeface="Arial"/>
              <a:sym typeface="Arial"/>
            </a:endParaRPr>
          </a:p>
          <a:p>
            <a:pPr indent="0" lvl="0" marL="0" marR="0" rtl="0" algn="ctr">
              <a:lnSpc>
                <a:spcPct val="45000"/>
              </a:lnSpc>
              <a:spcBef>
                <a:spcPts val="0"/>
              </a:spcBef>
              <a:spcAft>
                <a:spcPts val="0"/>
              </a:spcAft>
              <a:buClr>
                <a:schemeClr val="lt1"/>
              </a:buClr>
              <a:buSzPts val="13000"/>
              <a:buFont typeface="Arial"/>
              <a:buNone/>
            </a:pPr>
            <a:r>
              <a:t/>
            </a:r>
            <a:endParaRPr b="1" i="0" sz="11100" u="none" cap="none" strike="noStrike">
              <a:solidFill>
                <a:schemeClr val="lt1"/>
              </a:solidFill>
              <a:latin typeface="Arial"/>
              <a:ea typeface="Arial"/>
              <a:cs typeface="Arial"/>
              <a:sym typeface="Arial"/>
            </a:endParaRPr>
          </a:p>
          <a:p>
            <a:pPr indent="0" lvl="0" marL="0" marR="0" rtl="0" algn="ctr">
              <a:lnSpc>
                <a:spcPct val="45000"/>
              </a:lnSpc>
              <a:spcBef>
                <a:spcPts val="0"/>
              </a:spcBef>
              <a:spcAft>
                <a:spcPts val="0"/>
              </a:spcAft>
              <a:buClr>
                <a:schemeClr val="lt1"/>
              </a:buClr>
              <a:buSzPts val="13000"/>
              <a:buFont typeface="Arial"/>
              <a:buNone/>
            </a:pPr>
            <a:r>
              <a:rPr b="1" i="0" lang="en-US" sz="11100" u="none" cap="none" strike="noStrike">
                <a:solidFill>
                  <a:schemeClr val="lt1"/>
                </a:solidFill>
                <a:latin typeface="Arial"/>
                <a:ea typeface="Arial"/>
                <a:cs typeface="Arial"/>
                <a:sym typeface="Arial"/>
              </a:rPr>
              <a:t>Conditions(MEC) Instrument </a:t>
            </a:r>
            <a:endParaRPr b="0" i="0" sz="100" u="none" cap="none" strike="noStrike">
              <a:solidFill>
                <a:srgbClr val="000000"/>
              </a:solidFill>
              <a:latin typeface="Arial"/>
              <a:ea typeface="Arial"/>
              <a:cs typeface="Arial"/>
              <a:sym typeface="Arial"/>
            </a:endParaRPr>
          </a:p>
        </p:txBody>
      </p:sp>
      <p:sp>
        <p:nvSpPr>
          <p:cNvPr id="90" name="Google Shape;90;p1"/>
          <p:cNvSpPr txBox="1"/>
          <p:nvPr/>
        </p:nvSpPr>
        <p:spPr>
          <a:xfrm>
            <a:off x="12039600" y="4602162"/>
            <a:ext cx="19888200" cy="1046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6200"/>
              <a:buFont typeface="Arial"/>
              <a:buNone/>
            </a:pPr>
            <a:r>
              <a:rPr b="0" i="0" lang="en-US" sz="6200" u="none" cap="none" strike="noStrike">
                <a:solidFill>
                  <a:schemeClr val="lt1"/>
                </a:solidFill>
                <a:latin typeface="Arial"/>
                <a:ea typeface="Arial"/>
                <a:cs typeface="Arial"/>
                <a:sym typeface="Arial"/>
              </a:rPr>
              <a:t>Samantha Welch and Hae Ja Lee</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2766267" y="7196552"/>
            <a:ext cx="51054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600"/>
              <a:buFont typeface="Arial"/>
              <a:buNone/>
            </a:pPr>
            <a:r>
              <a:rPr b="1" i="0" lang="en-US" sz="4600" u="none" cap="none" strike="noStrike">
                <a:solidFill>
                  <a:schemeClr val="dk1"/>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sp>
        <p:nvSpPr>
          <p:cNvPr id="92" name="Google Shape;92;p1"/>
          <p:cNvSpPr txBox="1"/>
          <p:nvPr/>
        </p:nvSpPr>
        <p:spPr>
          <a:xfrm>
            <a:off x="36159750" y="23882563"/>
            <a:ext cx="51054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600"/>
              <a:buFont typeface="Arial"/>
              <a:buNone/>
            </a:pPr>
            <a:r>
              <a:rPr b="1" i="0" lang="en-US" sz="4600" u="none" cap="none" strike="noStrike">
                <a:solidFill>
                  <a:schemeClr val="dk1"/>
                </a:solidFill>
                <a:latin typeface="Arial"/>
                <a:ea typeface="Arial"/>
                <a:cs typeface="Arial"/>
                <a:sym typeface="Arial"/>
              </a:rPr>
              <a:t>Conclusions</a:t>
            </a:r>
            <a:endParaRPr b="0" i="0" sz="1400" u="none" cap="none" strike="noStrike">
              <a:solidFill>
                <a:srgbClr val="000000"/>
              </a:solidFill>
              <a:latin typeface="Arial"/>
              <a:ea typeface="Arial"/>
              <a:cs typeface="Arial"/>
              <a:sym typeface="Arial"/>
            </a:endParaRPr>
          </a:p>
        </p:txBody>
      </p:sp>
      <p:pic>
        <p:nvPicPr>
          <p:cNvPr id="93" name="Google Shape;93;p1"/>
          <p:cNvPicPr preferRelativeResize="0"/>
          <p:nvPr/>
        </p:nvPicPr>
        <p:blipFill>
          <a:blip r:embed="rId4">
            <a:alphaModFix/>
          </a:blip>
          <a:stretch>
            <a:fillRect/>
          </a:stretch>
        </p:blipFill>
        <p:spPr>
          <a:xfrm>
            <a:off x="10977275" y="7137650"/>
            <a:ext cx="31076649" cy="7037001"/>
          </a:xfrm>
          <a:prstGeom prst="rect">
            <a:avLst/>
          </a:prstGeom>
          <a:noFill/>
          <a:ln>
            <a:noFill/>
          </a:ln>
        </p:spPr>
      </p:pic>
      <p:sp>
        <p:nvSpPr>
          <p:cNvPr id="94" name="Google Shape;94;p1"/>
          <p:cNvSpPr txBox="1"/>
          <p:nvPr/>
        </p:nvSpPr>
        <p:spPr>
          <a:xfrm>
            <a:off x="35729315" y="28314910"/>
            <a:ext cx="63246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600"/>
              <a:buFont typeface="Arial"/>
              <a:buNone/>
            </a:pPr>
            <a:r>
              <a:rPr b="1" i="0" lang="en-US" sz="4600" u="none" cap="none" strike="noStrike">
                <a:solidFill>
                  <a:schemeClr val="dk1"/>
                </a:solidFill>
                <a:latin typeface="Arial"/>
                <a:ea typeface="Arial"/>
                <a:cs typeface="Arial"/>
                <a:sym typeface="Arial"/>
              </a:rPr>
              <a:t>Acknowledgments</a:t>
            </a:r>
            <a:endParaRPr b="0" i="0" sz="1400" u="none" cap="none" strike="noStrike">
              <a:solidFill>
                <a:srgbClr val="000000"/>
              </a:solidFill>
              <a:latin typeface="Arial"/>
              <a:ea typeface="Arial"/>
              <a:cs typeface="Arial"/>
              <a:sym typeface="Arial"/>
            </a:endParaRPr>
          </a:p>
        </p:txBody>
      </p:sp>
      <p:pic>
        <p:nvPicPr>
          <p:cNvPr descr="logo_forlandscape.png" id="95" name="Google Shape;95;p1"/>
          <p:cNvPicPr preferRelativeResize="0"/>
          <p:nvPr/>
        </p:nvPicPr>
        <p:blipFill rotWithShape="1">
          <a:blip r:embed="rId5">
            <a:alphaModFix/>
          </a:blip>
          <a:srcRect b="0" l="0" r="0" t="0"/>
          <a:stretch/>
        </p:blipFill>
        <p:spPr>
          <a:xfrm>
            <a:off x="762000" y="2514600"/>
            <a:ext cx="8558212" cy="1414462"/>
          </a:xfrm>
          <a:prstGeom prst="rect">
            <a:avLst/>
          </a:prstGeom>
          <a:noFill/>
          <a:ln>
            <a:noFill/>
          </a:ln>
        </p:spPr>
      </p:pic>
      <p:sp>
        <p:nvSpPr>
          <p:cNvPr id="96" name="Google Shape;96;p1"/>
          <p:cNvSpPr/>
          <p:nvPr/>
        </p:nvSpPr>
        <p:spPr>
          <a:xfrm>
            <a:off x="21223931" y="13905220"/>
            <a:ext cx="374804" cy="914714"/>
          </a:xfrm>
          <a:prstGeom prst="upArrow">
            <a:avLst>
              <a:gd fmla="val 50000" name="adj1"/>
              <a:gd fmla="val 50000" name="adj2"/>
            </a:avLst>
          </a:prstGeom>
          <a:solidFill>
            <a:schemeClr val="dk1"/>
          </a:solidFill>
          <a:ln cap="flat" cmpd="sng" w="25400">
            <a:solidFill>
              <a:schemeClr val="dk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9459590" y="14856086"/>
            <a:ext cx="3651300" cy="578616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This is a single slit, I created this in this matter to describe its function, these slits are made of silicone because silicone does not get destroyed by the laser and allows the laser to continue its job correctly and is formed is a hatchet like way. </a:t>
            </a:r>
            <a:endParaRPr/>
          </a:p>
        </p:txBody>
      </p:sp>
      <p:pic>
        <p:nvPicPr>
          <p:cNvPr id="98" name="Google Shape;98;p1"/>
          <p:cNvPicPr preferRelativeResize="0"/>
          <p:nvPr/>
        </p:nvPicPr>
        <p:blipFill rotWithShape="1">
          <a:blip r:embed="rId6">
            <a:alphaModFix/>
          </a:blip>
          <a:srcRect b="0" l="0" r="0" t="0"/>
          <a:stretch/>
        </p:blipFill>
        <p:spPr>
          <a:xfrm>
            <a:off x="20119473" y="20664133"/>
            <a:ext cx="2177035" cy="2475317"/>
          </a:xfrm>
          <a:prstGeom prst="rect">
            <a:avLst/>
          </a:prstGeom>
          <a:noFill/>
          <a:ln>
            <a:noFill/>
          </a:ln>
        </p:spPr>
      </p:pic>
      <p:sp>
        <p:nvSpPr>
          <p:cNvPr id="99" name="Google Shape;99;p1"/>
          <p:cNvSpPr txBox="1"/>
          <p:nvPr/>
        </p:nvSpPr>
        <p:spPr>
          <a:xfrm>
            <a:off x="31386261" y="14916777"/>
            <a:ext cx="3531255" cy="806371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Beam stopper 6(S6) aims to block the X-ray beam and not allow any X-ray beam pass through.</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The pre-focusing lens is built to slightly focus and send the X-ray beam to X-ray focusing lens in hutch 6. It increases X-ray transmission at MEC by allowing geometrical acceptance of Be lens wider.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00" name="Google Shape;100;p1"/>
          <p:cNvPicPr preferRelativeResize="0"/>
          <p:nvPr/>
        </p:nvPicPr>
        <p:blipFill rotWithShape="1">
          <a:blip r:embed="rId7">
            <a:alphaModFix/>
          </a:blip>
          <a:srcRect b="0" l="0" r="0" t="0"/>
          <a:stretch/>
        </p:blipFill>
        <p:spPr>
          <a:xfrm>
            <a:off x="36020301" y="20227023"/>
            <a:ext cx="2692149" cy="2925369"/>
          </a:xfrm>
          <a:prstGeom prst="rect">
            <a:avLst/>
          </a:prstGeom>
          <a:noFill/>
          <a:ln>
            <a:noFill/>
          </a:ln>
        </p:spPr>
      </p:pic>
      <p:sp>
        <p:nvSpPr>
          <p:cNvPr id="101" name="Google Shape;101;p1"/>
          <p:cNvSpPr txBox="1"/>
          <p:nvPr/>
        </p:nvSpPr>
        <p:spPr>
          <a:xfrm>
            <a:off x="974338" y="15691030"/>
            <a:ext cx="8311800" cy="203129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Phase Diagram of Solar Mass (SM) and isochorically Heated status of Fe by X-ray FEL beam</a:t>
            </a:r>
            <a:endParaRPr b="1" i="0" sz="4000" u="none" cap="none" strike="noStrike">
              <a:solidFill>
                <a:srgbClr val="000000"/>
              </a:solidFill>
              <a:latin typeface="Arial"/>
              <a:ea typeface="Arial"/>
              <a:cs typeface="Arial"/>
              <a:sym typeface="Arial"/>
            </a:endParaRPr>
          </a:p>
        </p:txBody>
      </p:sp>
      <p:sp>
        <p:nvSpPr>
          <p:cNvPr id="102" name="Google Shape;102;p1"/>
          <p:cNvSpPr txBox="1"/>
          <p:nvPr/>
        </p:nvSpPr>
        <p:spPr>
          <a:xfrm>
            <a:off x="717919" y="23618471"/>
            <a:ext cx="8997600" cy="7940605"/>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This figure presents density-temperature track from the surface to the core stars on the Zero Age Main Sequence, with solar masses. The color lines are showing interior structure models for main-sequence stars of different masses: 0.1, 1, 10, 100 times of solar mass. By LCLS hard X-ray pulses, the Fe can be isochorically heated to 10</a:t>
            </a:r>
            <a:r>
              <a:rPr b="0" baseline="30000" i="0" lang="en-US" sz="2800" u="none" cap="none" strike="noStrike">
                <a:solidFill>
                  <a:srgbClr val="000000"/>
                </a:solidFill>
                <a:latin typeface="Arial"/>
                <a:ea typeface="Arial"/>
                <a:cs typeface="Arial"/>
                <a:sym typeface="Arial"/>
              </a:rPr>
              <a:t>6-7</a:t>
            </a:r>
            <a:r>
              <a:rPr b="0" i="0" lang="en-US" sz="2800" u="none" cap="none" strike="noStrike">
                <a:solidFill>
                  <a:srgbClr val="000000"/>
                </a:solidFill>
                <a:latin typeface="Arial"/>
                <a:ea typeface="Arial"/>
                <a:cs typeface="Arial"/>
                <a:sym typeface="Arial"/>
              </a:rPr>
              <a:t> K and the condition is noted as a red-dotted line in the figure. Indeed, X-ray heating experiments at CXI and MEC have showed that the solid-density Fe plasma at temperatures in excess of 10 million K and electron densities greater than 2☓10</a:t>
            </a:r>
            <a:r>
              <a:rPr b="0" baseline="30000" i="0" lang="en-US" sz="2800" u="none" cap="none" strike="noStrike">
                <a:solidFill>
                  <a:srgbClr val="000000"/>
                </a:solidFill>
                <a:latin typeface="Arial"/>
                <a:ea typeface="Arial"/>
                <a:cs typeface="Arial"/>
                <a:sym typeface="Arial"/>
              </a:rPr>
              <a:t>24</a:t>
            </a:r>
            <a:r>
              <a:rPr b="0" i="0" lang="en-US" sz="2800" u="none" cap="none" strike="noStrike">
                <a:solidFill>
                  <a:srgbClr val="000000"/>
                </a:solidFill>
                <a:latin typeface="Arial"/>
                <a:ea typeface="Arial"/>
                <a:cs typeface="Arial"/>
                <a:sym typeface="Arial"/>
              </a:rPr>
              <a:t> cm</a:t>
            </a:r>
            <a:r>
              <a:rPr b="0" baseline="30000" i="0" lang="en-US" sz="2800" u="none" cap="none" strike="noStrike">
                <a:solidFill>
                  <a:srgbClr val="000000"/>
                </a:solidFill>
                <a:latin typeface="Arial"/>
                <a:ea typeface="Arial"/>
                <a:cs typeface="Arial"/>
                <a:sym typeface="Arial"/>
              </a:rPr>
              <a:t>-3</a:t>
            </a:r>
            <a:r>
              <a:rPr b="0" i="0" lang="en-US" sz="2800" u="none" cap="none" strike="noStrike">
                <a:solidFill>
                  <a:srgbClr val="000000"/>
                </a:solidFill>
                <a:latin typeface="Arial"/>
                <a:ea typeface="Arial"/>
                <a:cs typeface="Arial"/>
                <a:sym typeface="Arial"/>
              </a:rPr>
              <a:t>, passing through stellar core-like conditions as the figure shows.</a:t>
            </a:r>
            <a:endParaRPr/>
          </a:p>
          <a:p>
            <a:pPr indent="0" lvl="0" marL="0" marR="0" rtl="0" algn="just">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This figure was created using the Procreate software and a background of the heat signatures shows from warm to hot and is filling in what needed to be changed according to where the heat is coming from. </a:t>
            </a:r>
            <a:endParaRPr b="0" i="0" sz="2800" u="none" cap="none" strike="noStrike">
              <a:solidFill>
                <a:srgbClr val="000000"/>
              </a:solidFill>
              <a:latin typeface="Arial"/>
              <a:ea typeface="Arial"/>
              <a:cs typeface="Arial"/>
              <a:sym typeface="Arial"/>
            </a:endParaRPr>
          </a:p>
        </p:txBody>
      </p:sp>
      <p:sp>
        <p:nvSpPr>
          <p:cNvPr id="103" name="Google Shape;103;p1"/>
          <p:cNvSpPr txBox="1"/>
          <p:nvPr/>
        </p:nvSpPr>
        <p:spPr>
          <a:xfrm>
            <a:off x="20680856" y="23799157"/>
            <a:ext cx="13355293" cy="3200846"/>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MEC Icons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A side project that I had worked on during my internship was creating icons for MEC. The selected one is going to be used as an unofficial icon at versatile purpose when it is needed. I created a variety of icons for MEC to choose from and MEC members had a chance to vote for which one they would want more. The one chosen for the use was </a:t>
            </a:r>
            <a:r>
              <a:rPr b="0" i="0" lang="en-US" sz="2800" u="sng" cap="none" strike="noStrike">
                <a:solidFill>
                  <a:srgbClr val="000000"/>
                </a:solidFill>
                <a:latin typeface="Arial"/>
                <a:ea typeface="Arial"/>
                <a:cs typeface="Arial"/>
                <a:sym typeface="Arial"/>
              </a:rPr>
              <a:t>number 5</a:t>
            </a:r>
            <a:r>
              <a:rPr b="0" i="0" lang="en-US" sz="2800" u="none" cap="none" strike="noStrike">
                <a:solidFill>
                  <a:srgbClr val="000000"/>
                </a:solidFill>
                <a:latin typeface="Arial"/>
                <a:ea typeface="Arial"/>
                <a:cs typeface="Arial"/>
                <a:sym typeface="Arial"/>
              </a:rPr>
              <a:t> which represented the octagonal chamber within the C, the white lines representing the laser, and circle for interaction.</a:t>
            </a:r>
            <a:endParaRPr b="0" i="0" sz="2800" u="none" cap="none" strike="noStrike">
              <a:solidFill>
                <a:srgbClr val="000000"/>
              </a:solidFill>
              <a:latin typeface="Arial"/>
              <a:ea typeface="Arial"/>
              <a:cs typeface="Arial"/>
              <a:sym typeface="Arial"/>
            </a:endParaRPr>
          </a:p>
        </p:txBody>
      </p:sp>
      <p:sp>
        <p:nvSpPr>
          <p:cNvPr id="104" name="Google Shape;104;p1"/>
          <p:cNvSpPr txBox="1"/>
          <p:nvPr/>
        </p:nvSpPr>
        <p:spPr>
          <a:xfrm>
            <a:off x="20680856" y="27014432"/>
            <a:ext cx="13383244" cy="492439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1. The circle presents the MEC target chamber, and the line from E representing the LCLS light.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2. This is a similar design to number 1 with the same reasonings but the design of the LCLS light is slightly different.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3. The 8 flat sides inside the C represent the 8 sides of the MEC target chamber.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4. Similar design to number 3 and with the circle showing interaction.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5. This was the chosen icon representing the octagonal chamber within the C, the white lines representing the laser, and circle for interaction.</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6. The three stars represent something different for each star, one for MEC, X-ray, and optical beam and same for 7 and 8.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9. This and 10 represented planets. </a:t>
            </a:r>
            <a:endParaRPr b="0" i="0" sz="2800" u="none" cap="none" strike="noStrike">
              <a:solidFill>
                <a:srgbClr val="000000"/>
              </a:solidFill>
              <a:latin typeface="Arial"/>
              <a:ea typeface="Arial"/>
              <a:cs typeface="Arial"/>
              <a:sym typeface="Arial"/>
            </a:endParaRPr>
          </a:p>
        </p:txBody>
      </p:sp>
      <p:pic>
        <p:nvPicPr>
          <p:cNvPr id="105" name="Google Shape;105;p1"/>
          <p:cNvPicPr preferRelativeResize="0"/>
          <p:nvPr/>
        </p:nvPicPr>
        <p:blipFill rotWithShape="1">
          <a:blip r:embed="rId8">
            <a:alphaModFix/>
          </a:blip>
          <a:srcRect b="0" l="0" r="0" t="0"/>
          <a:stretch/>
        </p:blipFill>
        <p:spPr>
          <a:xfrm>
            <a:off x="15858683" y="21052744"/>
            <a:ext cx="2009624" cy="2149535"/>
          </a:xfrm>
          <a:prstGeom prst="rect">
            <a:avLst/>
          </a:prstGeom>
          <a:noFill/>
          <a:ln>
            <a:noFill/>
          </a:ln>
        </p:spPr>
      </p:pic>
      <p:sp>
        <p:nvSpPr>
          <p:cNvPr id="106" name="Google Shape;106;p1"/>
          <p:cNvSpPr txBox="1"/>
          <p:nvPr/>
        </p:nvSpPr>
        <p:spPr>
          <a:xfrm>
            <a:off x="14857993" y="14907475"/>
            <a:ext cx="4226745" cy="621705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MEC target chamber is used to confine FEL beam, optical laser light and sample’s interaction within vacuum. It has 2m diameter optical table inside and accommodates sample stages, optics relays, and various X-ray diagnostics including spectrometers and diffraction detectors. I created each icon similar to the real object.</a:t>
            </a:r>
            <a:endParaRPr b="0" i="0" sz="3600" u="none" cap="none" strike="noStrike">
              <a:solidFill>
                <a:srgbClr val="000000"/>
              </a:solidFill>
              <a:latin typeface="Arial"/>
              <a:ea typeface="Arial"/>
              <a:cs typeface="Arial"/>
              <a:sym typeface="Arial"/>
            </a:endParaRPr>
          </a:p>
        </p:txBody>
      </p:sp>
      <p:sp>
        <p:nvSpPr>
          <p:cNvPr id="107" name="Google Shape;107;p1"/>
          <p:cNvSpPr/>
          <p:nvPr/>
        </p:nvSpPr>
        <p:spPr>
          <a:xfrm>
            <a:off x="16676093" y="13905220"/>
            <a:ext cx="374804" cy="914713"/>
          </a:xfrm>
          <a:prstGeom prst="upArrow">
            <a:avLst>
              <a:gd fmla="val 50000" name="adj1"/>
              <a:gd fmla="val 50000" name="adj2"/>
            </a:avLst>
          </a:prstGeom>
          <a:solidFill>
            <a:schemeClr val="dk1"/>
          </a:solidFill>
          <a:ln cap="flat" cmpd="sng" w="25400">
            <a:solidFill>
              <a:schemeClr val="dk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
          <p:cNvSpPr txBox="1"/>
          <p:nvPr/>
        </p:nvSpPr>
        <p:spPr>
          <a:xfrm>
            <a:off x="10897516" y="14816700"/>
            <a:ext cx="3801158" cy="203129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Zyla is a detector coupled to Optique-Peter X-ray beam imaging microscopes.</a:t>
            </a:r>
            <a:r>
              <a:rPr b="0" i="0" lang="en-US" sz="3600" u="none" cap="none" strike="noStrike">
                <a:solidFill>
                  <a:srgbClr val="000000"/>
                </a:solidFill>
                <a:latin typeface="Arial"/>
                <a:ea typeface="Arial"/>
                <a:cs typeface="Arial"/>
                <a:sym typeface="Arial"/>
              </a:rPr>
              <a:t> </a:t>
            </a:r>
            <a:endParaRPr b="0" i="0" sz="3600" u="none" cap="none" strike="noStrike">
              <a:solidFill>
                <a:srgbClr val="000000"/>
              </a:solidFill>
              <a:latin typeface="Arial"/>
              <a:ea typeface="Arial"/>
              <a:cs typeface="Arial"/>
              <a:sym typeface="Arial"/>
            </a:endParaRPr>
          </a:p>
        </p:txBody>
      </p:sp>
      <p:pic>
        <p:nvPicPr>
          <p:cNvPr id="109" name="Google Shape;109;p1"/>
          <p:cNvPicPr preferRelativeResize="0"/>
          <p:nvPr/>
        </p:nvPicPr>
        <p:blipFill rotWithShape="1">
          <a:blip r:embed="rId9">
            <a:alphaModFix/>
          </a:blip>
          <a:srcRect b="0" l="0" r="0" t="0"/>
          <a:stretch/>
        </p:blipFill>
        <p:spPr>
          <a:xfrm>
            <a:off x="11499417" y="17034805"/>
            <a:ext cx="2279762" cy="6117587"/>
          </a:xfrm>
          <a:prstGeom prst="rect">
            <a:avLst/>
          </a:prstGeom>
          <a:noFill/>
          <a:ln>
            <a:noFill/>
          </a:ln>
        </p:spPr>
      </p:pic>
      <p:sp>
        <p:nvSpPr>
          <p:cNvPr id="110" name="Google Shape;110;p1"/>
          <p:cNvSpPr/>
          <p:nvPr/>
        </p:nvSpPr>
        <p:spPr>
          <a:xfrm>
            <a:off x="10831841" y="14848980"/>
            <a:ext cx="3651300" cy="8402724"/>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1" name="Google Shape;111;p1"/>
          <p:cNvSpPr/>
          <p:nvPr/>
        </p:nvSpPr>
        <p:spPr>
          <a:xfrm>
            <a:off x="12547403" y="13905219"/>
            <a:ext cx="374804" cy="914713"/>
          </a:xfrm>
          <a:prstGeom prst="upArrow">
            <a:avLst>
              <a:gd fmla="val 50000" name="adj1"/>
              <a:gd fmla="val 50000" name="adj2"/>
            </a:avLst>
          </a:prstGeom>
          <a:solidFill>
            <a:schemeClr val="dk1"/>
          </a:solidFill>
          <a:ln cap="flat" cmpd="sng" w="25400">
            <a:solidFill>
              <a:schemeClr val="dk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
          <p:cNvSpPr/>
          <p:nvPr/>
        </p:nvSpPr>
        <p:spPr>
          <a:xfrm>
            <a:off x="14807883" y="14889290"/>
            <a:ext cx="4194030" cy="8402724"/>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3" name="Google Shape;113;p1"/>
          <p:cNvSpPr/>
          <p:nvPr/>
        </p:nvSpPr>
        <p:spPr>
          <a:xfrm>
            <a:off x="19321727" y="14899205"/>
            <a:ext cx="3651300" cy="8402724"/>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4" name="Google Shape;114;p1"/>
          <p:cNvSpPr/>
          <p:nvPr/>
        </p:nvSpPr>
        <p:spPr>
          <a:xfrm>
            <a:off x="34602053" y="28124000"/>
            <a:ext cx="8707936" cy="4076972"/>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5" name="Google Shape;115;p1"/>
          <p:cNvSpPr/>
          <p:nvPr/>
        </p:nvSpPr>
        <p:spPr>
          <a:xfrm>
            <a:off x="34537647" y="23840612"/>
            <a:ext cx="8707937" cy="3937059"/>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6" name="Google Shape;116;p1"/>
          <p:cNvSpPr/>
          <p:nvPr/>
        </p:nvSpPr>
        <p:spPr>
          <a:xfrm>
            <a:off x="455526" y="6913537"/>
            <a:ext cx="9763974" cy="128412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7" name="Google Shape;117;p1"/>
          <p:cNvSpPr/>
          <p:nvPr/>
        </p:nvSpPr>
        <p:spPr>
          <a:xfrm>
            <a:off x="463400" y="20647372"/>
            <a:ext cx="9763974" cy="1136077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8" name="Google Shape;118;p1"/>
          <p:cNvSpPr/>
          <p:nvPr/>
        </p:nvSpPr>
        <p:spPr>
          <a:xfrm>
            <a:off x="20608179" y="23773925"/>
            <a:ext cx="13355292" cy="8402724"/>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9" name="Google Shape;119;p1"/>
          <p:cNvSpPr/>
          <p:nvPr/>
        </p:nvSpPr>
        <p:spPr>
          <a:xfrm>
            <a:off x="27318556" y="14861357"/>
            <a:ext cx="3651300" cy="8402724"/>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0" name="Google Shape;120;p1"/>
          <p:cNvSpPr/>
          <p:nvPr/>
        </p:nvSpPr>
        <p:spPr>
          <a:xfrm>
            <a:off x="31323266" y="14871261"/>
            <a:ext cx="3651300" cy="8402724"/>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1" name="Google Shape;121;p1"/>
          <p:cNvSpPr txBox="1"/>
          <p:nvPr/>
        </p:nvSpPr>
        <p:spPr>
          <a:xfrm>
            <a:off x="27394129" y="14920393"/>
            <a:ext cx="3454772" cy="452608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Time Tool allows us to measure the jitter of the X-ray’s jitter. The jitter is on the order of hundred femtoseconds. This tool enables better characterization of error for MEC short pulse  experiments.</a:t>
            </a:r>
            <a:endParaRPr/>
          </a:p>
        </p:txBody>
      </p:sp>
      <p:sp>
        <p:nvSpPr>
          <p:cNvPr id="122" name="Google Shape;122;p1"/>
          <p:cNvSpPr/>
          <p:nvPr/>
        </p:nvSpPr>
        <p:spPr>
          <a:xfrm>
            <a:off x="35327976" y="14864688"/>
            <a:ext cx="3651300" cy="8402724"/>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3" name="Google Shape;123;p1"/>
          <p:cNvSpPr/>
          <p:nvPr/>
        </p:nvSpPr>
        <p:spPr>
          <a:xfrm>
            <a:off x="39332561" y="14832283"/>
            <a:ext cx="3693634" cy="8402724"/>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4" name="Google Shape;124;p1"/>
          <p:cNvSpPr txBox="1"/>
          <p:nvPr/>
        </p:nvSpPr>
        <p:spPr>
          <a:xfrm>
            <a:off x="23391831" y="14931952"/>
            <a:ext cx="3315434" cy="406262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Be lens system is used to focus the X-ray beam down to 1~2 micron size. The travel stage underneath the Be lens system allows to change the X-ray beam size at TCC.</a:t>
            </a:r>
            <a:endParaRPr/>
          </a:p>
        </p:txBody>
      </p:sp>
      <p:sp>
        <p:nvSpPr>
          <p:cNvPr id="125" name="Google Shape;125;p1"/>
          <p:cNvSpPr/>
          <p:nvPr/>
        </p:nvSpPr>
        <p:spPr>
          <a:xfrm>
            <a:off x="23253968" y="14920394"/>
            <a:ext cx="3558867" cy="8402724"/>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26" name="Google Shape;126;p1"/>
          <p:cNvPicPr preferRelativeResize="0"/>
          <p:nvPr/>
        </p:nvPicPr>
        <p:blipFill rotWithShape="1">
          <a:blip r:embed="rId10">
            <a:alphaModFix/>
          </a:blip>
          <a:srcRect b="0" l="0" r="0" t="0"/>
          <a:stretch/>
        </p:blipFill>
        <p:spPr>
          <a:xfrm>
            <a:off x="23488223" y="18947090"/>
            <a:ext cx="3154598" cy="2071025"/>
          </a:xfrm>
          <a:prstGeom prst="rect">
            <a:avLst/>
          </a:prstGeom>
          <a:noFill/>
          <a:ln>
            <a:noFill/>
          </a:ln>
        </p:spPr>
      </p:pic>
      <p:pic>
        <p:nvPicPr>
          <p:cNvPr id="127" name="Google Shape;127;p1"/>
          <p:cNvPicPr preferRelativeResize="0"/>
          <p:nvPr/>
        </p:nvPicPr>
        <p:blipFill rotWithShape="1">
          <a:blip r:embed="rId11">
            <a:alphaModFix/>
          </a:blip>
          <a:srcRect b="0" l="0" r="0" t="0"/>
          <a:stretch/>
        </p:blipFill>
        <p:spPr>
          <a:xfrm>
            <a:off x="23415960" y="21047301"/>
            <a:ext cx="3280060" cy="374864"/>
          </a:xfrm>
          <a:prstGeom prst="rect">
            <a:avLst/>
          </a:prstGeom>
          <a:noFill/>
          <a:ln>
            <a:noFill/>
          </a:ln>
        </p:spPr>
      </p:pic>
      <p:pic>
        <p:nvPicPr>
          <p:cNvPr id="128" name="Google Shape;128;p1"/>
          <p:cNvPicPr preferRelativeResize="0"/>
          <p:nvPr/>
        </p:nvPicPr>
        <p:blipFill rotWithShape="1">
          <a:blip r:embed="rId12">
            <a:alphaModFix/>
          </a:blip>
          <a:srcRect b="0" l="0" r="0" t="0"/>
          <a:stretch/>
        </p:blipFill>
        <p:spPr>
          <a:xfrm flipH="1">
            <a:off x="24014058" y="21458809"/>
            <a:ext cx="2072397" cy="479957"/>
          </a:xfrm>
          <a:prstGeom prst="rect">
            <a:avLst/>
          </a:prstGeom>
          <a:noFill/>
          <a:ln>
            <a:noFill/>
          </a:ln>
        </p:spPr>
      </p:pic>
      <p:pic>
        <p:nvPicPr>
          <p:cNvPr id="129" name="Google Shape;129;p1"/>
          <p:cNvPicPr preferRelativeResize="0"/>
          <p:nvPr/>
        </p:nvPicPr>
        <p:blipFill rotWithShape="1">
          <a:blip r:embed="rId13">
            <a:alphaModFix/>
          </a:blip>
          <a:srcRect b="0" l="0" r="0" t="0"/>
          <a:stretch/>
        </p:blipFill>
        <p:spPr>
          <a:xfrm>
            <a:off x="23890720" y="21990168"/>
            <a:ext cx="2507185" cy="1261536"/>
          </a:xfrm>
          <a:prstGeom prst="rect">
            <a:avLst/>
          </a:prstGeom>
          <a:noFill/>
          <a:ln>
            <a:noFill/>
          </a:ln>
        </p:spPr>
      </p:pic>
      <p:pic>
        <p:nvPicPr>
          <p:cNvPr id="130" name="Google Shape;130;p1"/>
          <p:cNvPicPr preferRelativeResize="0"/>
          <p:nvPr/>
        </p:nvPicPr>
        <p:blipFill rotWithShape="1">
          <a:blip r:embed="rId14">
            <a:alphaModFix/>
          </a:blip>
          <a:srcRect b="0" l="0" r="0" t="0"/>
          <a:stretch/>
        </p:blipFill>
        <p:spPr>
          <a:xfrm>
            <a:off x="27982856" y="19684303"/>
            <a:ext cx="2311265" cy="3517975"/>
          </a:xfrm>
          <a:prstGeom prst="rect">
            <a:avLst/>
          </a:prstGeom>
          <a:noFill/>
          <a:ln>
            <a:noFill/>
          </a:ln>
        </p:spPr>
      </p:pic>
      <p:sp>
        <p:nvSpPr>
          <p:cNvPr id="131" name="Google Shape;131;p1"/>
          <p:cNvSpPr/>
          <p:nvPr/>
        </p:nvSpPr>
        <p:spPr>
          <a:xfrm rot="-3672721">
            <a:off x="26183181" y="13139324"/>
            <a:ext cx="327434" cy="2297808"/>
          </a:xfrm>
          <a:prstGeom prst="upArrow">
            <a:avLst>
              <a:gd fmla="val 50000" name="adj1"/>
              <a:gd fmla="val 50000" name="adj2"/>
            </a:avLst>
          </a:prstGeom>
          <a:solidFill>
            <a:schemeClr val="dk1"/>
          </a:solidFill>
          <a:ln cap="flat" cmpd="sng" w="25400">
            <a:solidFill>
              <a:schemeClr val="dk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
          <p:cNvSpPr/>
          <p:nvPr/>
        </p:nvSpPr>
        <p:spPr>
          <a:xfrm>
            <a:off x="23340253" y="13895034"/>
            <a:ext cx="374804" cy="914714"/>
          </a:xfrm>
          <a:prstGeom prst="upArrow">
            <a:avLst>
              <a:gd fmla="val 50000" name="adj1"/>
              <a:gd fmla="val 50000" name="adj2"/>
            </a:avLst>
          </a:prstGeom>
          <a:solidFill>
            <a:schemeClr val="dk1"/>
          </a:solidFill>
          <a:ln cap="flat" cmpd="sng" w="25400">
            <a:solidFill>
              <a:schemeClr val="dk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
          <p:cNvSpPr txBox="1"/>
          <p:nvPr/>
        </p:nvSpPr>
        <p:spPr>
          <a:xfrm>
            <a:off x="35482941" y="14864688"/>
            <a:ext cx="3384253" cy="74481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A pulse picker and attenuators allow one pulse through the chambers and attenuate the X-ray beam’s intensity, respectively. Chopper wheel icon is applied to present pulse picker and attenuation of the beam.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4" name="Google Shape;134;p1"/>
          <p:cNvSpPr/>
          <p:nvPr/>
        </p:nvSpPr>
        <p:spPr>
          <a:xfrm>
            <a:off x="35483536" y="13875618"/>
            <a:ext cx="374804" cy="914714"/>
          </a:xfrm>
          <a:prstGeom prst="upArrow">
            <a:avLst>
              <a:gd fmla="val 50000" name="adj1"/>
              <a:gd fmla="val 50000" name="adj2"/>
            </a:avLst>
          </a:prstGeom>
          <a:solidFill>
            <a:schemeClr val="dk1"/>
          </a:solidFill>
          <a:ln cap="flat" cmpd="sng" w="25400">
            <a:solidFill>
              <a:schemeClr val="dk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1"/>
          <p:cNvSpPr/>
          <p:nvPr/>
        </p:nvSpPr>
        <p:spPr>
          <a:xfrm>
            <a:off x="39712515" y="13875618"/>
            <a:ext cx="374804" cy="914714"/>
          </a:xfrm>
          <a:prstGeom prst="upArrow">
            <a:avLst>
              <a:gd fmla="val 50000" name="adj1"/>
              <a:gd fmla="val 50000" name="adj2"/>
            </a:avLst>
          </a:prstGeom>
          <a:solidFill>
            <a:schemeClr val="dk1"/>
          </a:solidFill>
          <a:ln cap="flat" cmpd="sng" w="25400">
            <a:solidFill>
              <a:schemeClr val="dk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
          <p:cNvSpPr txBox="1"/>
          <p:nvPr/>
        </p:nvSpPr>
        <p:spPr>
          <a:xfrm>
            <a:off x="39314617" y="14809748"/>
            <a:ext cx="3852197" cy="61552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HOMS Mirror (MR1L4)</a:t>
            </a:r>
            <a:endParaRPr b="0" i="0" sz="3600" u="none" cap="none" strike="noStrike">
              <a:solidFill>
                <a:srgbClr val="000000"/>
              </a:solidFill>
              <a:latin typeface="Arial"/>
              <a:ea typeface="Arial"/>
              <a:cs typeface="Arial"/>
              <a:sym typeface="Arial"/>
            </a:endParaRPr>
          </a:p>
        </p:txBody>
      </p:sp>
      <p:sp>
        <p:nvSpPr>
          <p:cNvPr id="137" name="Google Shape;137;p1"/>
          <p:cNvSpPr txBox="1"/>
          <p:nvPr/>
        </p:nvSpPr>
        <p:spPr>
          <a:xfrm>
            <a:off x="39387580" y="15337260"/>
            <a:ext cx="3651300" cy="634016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a.k.a XRT-M2 mirror located at XRT is a mirror deflecting the X-ray beam toward MEC or MFX. It provides high, single-surface reflectivity, R&gt;90%, over an acceptable, large fraction of the LCLS-II hard X-ray range, 1 keV-25 keV.</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 name="Google Shape;138;p1"/>
          <p:cNvSpPr/>
          <p:nvPr/>
        </p:nvSpPr>
        <p:spPr>
          <a:xfrm>
            <a:off x="32187902" y="13862483"/>
            <a:ext cx="374804" cy="914714"/>
          </a:xfrm>
          <a:prstGeom prst="upArrow">
            <a:avLst>
              <a:gd fmla="val 50000" name="adj1"/>
              <a:gd fmla="val 50000" name="adj2"/>
            </a:avLst>
          </a:prstGeom>
          <a:solidFill>
            <a:schemeClr val="dk1"/>
          </a:solidFill>
          <a:ln cap="flat" cmpd="sng" w="25400">
            <a:solidFill>
              <a:schemeClr val="dk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
          <p:cNvSpPr/>
          <p:nvPr/>
        </p:nvSpPr>
        <p:spPr>
          <a:xfrm>
            <a:off x="33742018" y="13847277"/>
            <a:ext cx="374804" cy="914714"/>
          </a:xfrm>
          <a:prstGeom prst="upArrow">
            <a:avLst>
              <a:gd fmla="val 50000" name="adj1"/>
              <a:gd fmla="val 50000" name="adj2"/>
            </a:avLst>
          </a:prstGeom>
          <a:solidFill>
            <a:schemeClr val="dk1"/>
          </a:solidFill>
          <a:ln cap="flat" cmpd="sng" w="25400">
            <a:solidFill>
              <a:schemeClr val="dk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 name="Google Shape;140;p1"/>
          <p:cNvPicPr preferRelativeResize="0"/>
          <p:nvPr/>
        </p:nvPicPr>
        <p:blipFill rotWithShape="1">
          <a:blip r:embed="rId15">
            <a:alphaModFix/>
          </a:blip>
          <a:srcRect b="0" l="0" r="0" t="0"/>
          <a:stretch/>
        </p:blipFill>
        <p:spPr>
          <a:xfrm>
            <a:off x="39387580" y="20914649"/>
            <a:ext cx="3537131" cy="2163751"/>
          </a:xfrm>
          <a:prstGeom prst="rect">
            <a:avLst/>
          </a:prstGeom>
          <a:noFill/>
          <a:ln>
            <a:noFill/>
          </a:ln>
        </p:spPr>
      </p:pic>
      <p:sp>
        <p:nvSpPr>
          <p:cNvPr id="141" name="Google Shape;141;p1"/>
          <p:cNvSpPr/>
          <p:nvPr/>
        </p:nvSpPr>
        <p:spPr>
          <a:xfrm>
            <a:off x="422390" y="6913537"/>
            <a:ext cx="9595268" cy="7896211"/>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2" name="Google Shape;142;p1"/>
          <p:cNvSpPr/>
          <p:nvPr/>
        </p:nvSpPr>
        <p:spPr>
          <a:xfrm>
            <a:off x="427710" y="15566409"/>
            <a:ext cx="9589948" cy="16441742"/>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43" name="Google Shape;143;p1"/>
          <p:cNvPicPr preferRelativeResize="0"/>
          <p:nvPr/>
        </p:nvPicPr>
        <p:blipFill rotWithShape="1">
          <a:blip r:embed="rId16">
            <a:alphaModFix/>
          </a:blip>
          <a:srcRect b="0" l="0" r="0" t="0"/>
          <a:stretch/>
        </p:blipFill>
        <p:spPr>
          <a:xfrm>
            <a:off x="11032098" y="23824131"/>
            <a:ext cx="9061737" cy="8271529"/>
          </a:xfrm>
          <a:prstGeom prst="rect">
            <a:avLst/>
          </a:prstGeom>
          <a:noFill/>
          <a:ln>
            <a:noFill/>
          </a:ln>
        </p:spPr>
      </p:pic>
      <p:sp>
        <p:nvSpPr>
          <p:cNvPr id="144" name="Google Shape;144;p1"/>
          <p:cNvSpPr/>
          <p:nvPr/>
        </p:nvSpPr>
        <p:spPr>
          <a:xfrm>
            <a:off x="10801550" y="23783821"/>
            <a:ext cx="9522835" cy="8392828"/>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45" name="Google Shape;145;p1"/>
          <p:cNvPicPr preferRelativeResize="0"/>
          <p:nvPr/>
        </p:nvPicPr>
        <p:blipFill rotWithShape="1">
          <a:blip r:embed="rId17">
            <a:alphaModFix/>
          </a:blip>
          <a:srcRect b="0" l="0" r="0" t="0"/>
          <a:stretch/>
        </p:blipFill>
        <p:spPr>
          <a:xfrm>
            <a:off x="479425" y="17961344"/>
            <a:ext cx="9479930" cy="54055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D2F16AE426984E8C1ABC6A2E0139D5" ma:contentTypeVersion="6" ma:contentTypeDescription="Create a new document." ma:contentTypeScope="" ma:versionID="e9cfba8530e6c82cc46d46930e91dd10">
  <xsd:schema xmlns:xsd="http://www.w3.org/2001/XMLSchema" xmlns:xs="http://www.w3.org/2001/XMLSchema" xmlns:p="http://schemas.microsoft.com/office/2006/metadata/properties" xmlns:ns2="76de5eff-e736-4470-b8e1-4f3b654099a1" xmlns:ns3="0fb5b7a4-dc44-4267-a0e1-0e3ba313a29b" targetNamespace="http://schemas.microsoft.com/office/2006/metadata/properties" ma:root="true" ma:fieldsID="bd45562025f7eb377688e36ba8fae538" ns2:_="" ns3:_="">
    <xsd:import namespace="76de5eff-e736-4470-b8e1-4f3b654099a1"/>
    <xsd:import namespace="0fb5b7a4-dc44-4267-a0e1-0e3ba313a29b"/>
    <xsd:element name="properties">
      <xsd:complexType>
        <xsd:sequence>
          <xsd:element name="documentManagement">
            <xsd:complexType>
              <xsd:all>
                <xsd:element ref="ns2:Date"/>
                <xsd:element ref="ns2:Public_x003f_" minOccurs="0"/>
                <xsd:element ref="ns2:MediaServiceMetadata" minOccurs="0"/>
                <xsd:element ref="ns2:MediaServiceFastMetadata"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e5eff-e736-4470-b8e1-4f3b654099a1" elementFormDefault="qualified">
    <xsd:import namespace="http://schemas.microsoft.com/office/2006/documentManagement/types"/>
    <xsd:import namespace="http://schemas.microsoft.com/office/infopath/2007/PartnerControls"/>
    <xsd:element name="Date" ma:index="8" ma:displayName="Date" ma:format="DateOnly" ma:internalName="Date">
      <xsd:simpleType>
        <xsd:restriction base="dms:DateTime"/>
      </xsd:simpleType>
    </xsd:element>
    <xsd:element name="Public_x003f_" ma:index="9" nillable="true" ma:displayName="Public?" ma:default="0" ma:format="Dropdown" ma:internalName="Public_x003f_">
      <xsd:simpleType>
        <xsd:restriction base="dms:Boolea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b5b7a4-dc44-4267-a0e1-0e3ba313a29b" elementFormDefault="qualified">
    <xsd:import namespace="http://schemas.microsoft.com/office/2006/documentManagement/types"/>
    <xsd:import namespace="http://schemas.microsoft.com/office/infopath/2007/PartnerControls"/>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c_x003f_ xmlns="76de5eff-e736-4470-b8e1-4f3b654099a1">true</Public_x003f_>
    <Date xmlns="76de5eff-e736-4470-b8e1-4f3b654099a1">2022-09-01T07:00:00+00:00</Date>
  </documentManagement>
</p:properties>
</file>

<file path=customXml/itemProps1.xml><?xml version="1.0" encoding="utf-8"?>
<ds:datastoreItem xmlns:ds="http://schemas.openxmlformats.org/officeDocument/2006/customXml" ds:itemID="{CC28B5BD-F801-4D11-9247-C037FA52DE44}"/>
</file>

<file path=customXml/itemProps2.xml><?xml version="1.0" encoding="utf-8"?>
<ds:datastoreItem xmlns:ds="http://schemas.openxmlformats.org/officeDocument/2006/customXml" ds:itemID="{F4CFC24A-A844-4B34-B006-4C095A0FBD0B}"/>
</file>

<file path=customXml/itemProps3.xml><?xml version="1.0" encoding="utf-8"?>
<ds:datastoreItem xmlns:ds="http://schemas.openxmlformats.org/officeDocument/2006/customXml" ds:itemID="{116B97E3-7DFB-4C88-B3A9-940511F7E232}"/>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Visualization of Matter in Extreme Conditions(MEC) Instrument </dc:title>
  <dc:creator>Greg Stewart</dc:creator>
  <dcterms:created xsi:type="dcterms:W3CDTF">2008-10-22T22:19:04Z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0x010100A4D2F16AE426984E8C1ABC6A2E0139D5</vt:lpwstr>
  </property>
</Properties>
</file>