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
  </p:notesMasterIdLst>
  <p:sldIdLst>
    <p:sldId id="256" r:id="rId5"/>
  </p:sldIdLst>
  <p:sldSz cx="43891200" cy="32918400"/>
  <p:notesSz cx="6858000" cy="9144000"/>
  <p:defaultTextStyle>
    <a:defPPr>
      <a:defRPr lang="en-US"/>
    </a:defPPr>
    <a:lvl1pPr algn="l" rtl="0" eaLnBrk="0" fontAlgn="base" hangingPunct="0">
      <a:spcBef>
        <a:spcPct val="0"/>
      </a:spcBef>
      <a:spcAft>
        <a:spcPct val="0"/>
      </a:spcAft>
      <a:defRPr sz="48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48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48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48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4800" kern="1200">
        <a:solidFill>
          <a:schemeClr val="tx1"/>
        </a:solidFill>
        <a:latin typeface="Verdana" panose="020B0604030504040204" pitchFamily="34" charset="0"/>
        <a:ea typeface="+mn-ea"/>
        <a:cs typeface="+mn-cs"/>
      </a:defRPr>
    </a:lvl5pPr>
    <a:lvl6pPr marL="2286000" algn="l" defTabSz="914400" rtl="0" eaLnBrk="1" latinLnBrk="0" hangingPunct="1">
      <a:defRPr sz="4800" kern="1200">
        <a:solidFill>
          <a:schemeClr val="tx1"/>
        </a:solidFill>
        <a:latin typeface="Verdana" panose="020B0604030504040204" pitchFamily="34" charset="0"/>
        <a:ea typeface="+mn-ea"/>
        <a:cs typeface="+mn-cs"/>
      </a:defRPr>
    </a:lvl6pPr>
    <a:lvl7pPr marL="2743200" algn="l" defTabSz="914400" rtl="0" eaLnBrk="1" latinLnBrk="0" hangingPunct="1">
      <a:defRPr sz="4800" kern="1200">
        <a:solidFill>
          <a:schemeClr val="tx1"/>
        </a:solidFill>
        <a:latin typeface="Verdana" panose="020B0604030504040204" pitchFamily="34" charset="0"/>
        <a:ea typeface="+mn-ea"/>
        <a:cs typeface="+mn-cs"/>
      </a:defRPr>
    </a:lvl7pPr>
    <a:lvl8pPr marL="3200400" algn="l" defTabSz="914400" rtl="0" eaLnBrk="1" latinLnBrk="0" hangingPunct="1">
      <a:defRPr sz="4800" kern="1200">
        <a:solidFill>
          <a:schemeClr val="tx1"/>
        </a:solidFill>
        <a:latin typeface="Verdana" panose="020B0604030504040204" pitchFamily="34" charset="0"/>
        <a:ea typeface="+mn-ea"/>
        <a:cs typeface="+mn-cs"/>
      </a:defRPr>
    </a:lvl8pPr>
    <a:lvl9pPr marL="3657600" algn="l" defTabSz="914400" rtl="0" eaLnBrk="1" latinLnBrk="0" hangingPunct="1">
      <a:defRPr sz="4800"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0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049" autoAdjust="0"/>
  </p:normalViewPr>
  <p:slideViewPr>
    <p:cSldViewPr>
      <p:cViewPr varScale="1">
        <p:scale>
          <a:sx n="14" d="100"/>
          <a:sy n="14" d="100"/>
        </p:scale>
        <p:origin x="1260" y="108"/>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customXml" Target="../customXml/item4.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B3B431-44F3-5DB8-CD54-045AD7F81D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9F2A6D89-892A-5AA6-7F36-3EF13F66A25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BFBD820D-C554-4050-A493-7E164BA41C80}" type="datetimeFigureOut">
              <a:rPr lang="en-US"/>
              <a:pPr>
                <a:defRPr/>
              </a:pPr>
              <a:t>8/8/2022</a:t>
            </a:fld>
            <a:endParaRPr lang="en-US"/>
          </a:p>
        </p:txBody>
      </p:sp>
      <p:sp>
        <p:nvSpPr>
          <p:cNvPr id="4" name="Slide Image Placeholder 3">
            <a:extLst>
              <a:ext uri="{FF2B5EF4-FFF2-40B4-BE49-F238E27FC236}">
                <a16:creationId xmlns:a16="http://schemas.microsoft.com/office/drawing/2014/main" id="{0AB0C930-5B1F-4DF9-3ABB-F0F1DEF40D57}"/>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B5D2273-BCA3-7DDF-962D-40ACA42EE26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639122C-35D6-0220-589D-FE75C5861D2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7EC737B5-D62D-544B-CE2F-843F3454E62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F5C3DE13-326E-4803-ABE6-D133AC2B35C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8F6AD53-5169-3F2E-C272-62EB224AEB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30BFFCC-BD99-2794-74ED-9A1A417B79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E9164038-F693-5117-3245-374BC39A2D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800">
                <a:solidFill>
                  <a:schemeClr val="tx1"/>
                </a:solidFill>
                <a:latin typeface="Verdana" panose="020B0604030504040204" pitchFamily="34" charset="0"/>
              </a:defRPr>
            </a:lvl1pPr>
            <a:lvl2pPr marL="742950" indent="-285750">
              <a:defRPr sz="4800">
                <a:solidFill>
                  <a:schemeClr val="tx1"/>
                </a:solidFill>
                <a:latin typeface="Verdana" panose="020B0604030504040204" pitchFamily="34" charset="0"/>
              </a:defRPr>
            </a:lvl2pPr>
            <a:lvl3pPr marL="1143000" indent="-228600">
              <a:defRPr sz="4800">
                <a:solidFill>
                  <a:schemeClr val="tx1"/>
                </a:solidFill>
                <a:latin typeface="Verdana" panose="020B0604030504040204" pitchFamily="34" charset="0"/>
              </a:defRPr>
            </a:lvl3pPr>
            <a:lvl4pPr marL="1600200" indent="-228600">
              <a:defRPr sz="4800">
                <a:solidFill>
                  <a:schemeClr val="tx1"/>
                </a:solidFill>
                <a:latin typeface="Verdana" panose="020B0604030504040204" pitchFamily="34" charset="0"/>
              </a:defRPr>
            </a:lvl4pPr>
            <a:lvl5pPr marL="2057400" indent="-228600">
              <a:defRPr sz="4800">
                <a:solidFill>
                  <a:schemeClr val="tx1"/>
                </a:solidFill>
                <a:latin typeface="Verdana" panose="020B0604030504040204" pitchFamily="34" charset="0"/>
              </a:defRPr>
            </a:lvl5pPr>
            <a:lvl6pPr marL="2514600" indent="-228600" eaLnBrk="0" fontAlgn="base" hangingPunct="0">
              <a:spcBef>
                <a:spcPct val="0"/>
              </a:spcBef>
              <a:spcAft>
                <a:spcPct val="0"/>
              </a:spcAft>
              <a:defRPr sz="4800">
                <a:solidFill>
                  <a:schemeClr val="tx1"/>
                </a:solidFill>
                <a:latin typeface="Verdana" panose="020B0604030504040204" pitchFamily="34" charset="0"/>
              </a:defRPr>
            </a:lvl6pPr>
            <a:lvl7pPr marL="2971800" indent="-228600" eaLnBrk="0" fontAlgn="base" hangingPunct="0">
              <a:spcBef>
                <a:spcPct val="0"/>
              </a:spcBef>
              <a:spcAft>
                <a:spcPct val="0"/>
              </a:spcAft>
              <a:defRPr sz="4800">
                <a:solidFill>
                  <a:schemeClr val="tx1"/>
                </a:solidFill>
                <a:latin typeface="Verdana" panose="020B0604030504040204" pitchFamily="34" charset="0"/>
              </a:defRPr>
            </a:lvl7pPr>
            <a:lvl8pPr marL="3429000" indent="-228600" eaLnBrk="0" fontAlgn="base" hangingPunct="0">
              <a:spcBef>
                <a:spcPct val="0"/>
              </a:spcBef>
              <a:spcAft>
                <a:spcPct val="0"/>
              </a:spcAft>
              <a:defRPr sz="4800">
                <a:solidFill>
                  <a:schemeClr val="tx1"/>
                </a:solidFill>
                <a:latin typeface="Verdana" panose="020B0604030504040204" pitchFamily="34" charset="0"/>
              </a:defRPr>
            </a:lvl8pPr>
            <a:lvl9pPr marL="3886200" indent="-228600" eaLnBrk="0" fontAlgn="base" hangingPunct="0">
              <a:spcBef>
                <a:spcPct val="0"/>
              </a:spcBef>
              <a:spcAft>
                <a:spcPct val="0"/>
              </a:spcAft>
              <a:defRPr sz="4800">
                <a:solidFill>
                  <a:schemeClr val="tx1"/>
                </a:solidFill>
                <a:latin typeface="Verdana" panose="020B0604030504040204" pitchFamily="34" charset="0"/>
              </a:defRPr>
            </a:lvl9pPr>
          </a:lstStyle>
          <a:p>
            <a:fld id="{14890367-51C4-4591-A264-356E61C5B24E}" type="slidenum">
              <a:rPr lang="en-US" altLang="en-US" sz="1200" smtClean="0"/>
              <a:pPr/>
              <a:t>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p>
            <a:r>
              <a:rPr lang="en-US"/>
              <a:t>Click to edit Master title style</a:t>
            </a:r>
          </a:p>
        </p:txBody>
      </p:sp>
      <p:sp>
        <p:nvSpPr>
          <p:cNvPr id="3" name="Subtitle 2"/>
          <p:cNvSpPr>
            <a:spLocks noGrp="1"/>
          </p:cNvSpPr>
          <p:nvPr>
            <p:ph type="subTitle" idx="1"/>
          </p:nvPr>
        </p:nvSpPr>
        <p:spPr>
          <a:xfrm>
            <a:off x="6583363" y="18653125"/>
            <a:ext cx="30724475"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6F9A367-9C7E-DF85-656D-4D34D34A52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DAA1EB-BFEB-DB8E-A787-A453C60E44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1AEFD5-DA04-DEE1-3CA6-E31549B8CEEA}"/>
              </a:ext>
            </a:extLst>
          </p:cNvPr>
          <p:cNvSpPr>
            <a:spLocks noGrp="1" noChangeArrowheads="1"/>
          </p:cNvSpPr>
          <p:nvPr>
            <p:ph type="sldNum" sz="quarter" idx="12"/>
          </p:nvPr>
        </p:nvSpPr>
        <p:spPr>
          <a:ln/>
        </p:spPr>
        <p:txBody>
          <a:bodyPr/>
          <a:lstStyle>
            <a:lvl1pPr>
              <a:defRPr/>
            </a:lvl1pPr>
          </a:lstStyle>
          <a:p>
            <a:pPr>
              <a:defRPr/>
            </a:pPr>
            <a:fld id="{581F676F-EAED-4592-BD57-A177B9DBCE1B}" type="slidenum">
              <a:rPr lang="en-US" altLang="en-US"/>
              <a:pPr>
                <a:defRPr/>
              </a:pPr>
              <a:t>‹#›</a:t>
            </a:fld>
            <a:endParaRPr lang="en-US" altLang="en-US"/>
          </a:p>
        </p:txBody>
      </p:sp>
    </p:spTree>
    <p:extLst>
      <p:ext uri="{BB962C8B-B14F-4D97-AF65-F5344CB8AC3E}">
        <p14:creationId xmlns:p14="http://schemas.microsoft.com/office/powerpoint/2010/main" val="3792354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816485-A21C-FD57-BBFE-2F834C4DB5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821E65-D127-2ADF-F023-EA3C13000A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C129D4-CA6D-C0D5-358E-78565CD9C3FC}"/>
              </a:ext>
            </a:extLst>
          </p:cNvPr>
          <p:cNvSpPr>
            <a:spLocks noGrp="1" noChangeArrowheads="1"/>
          </p:cNvSpPr>
          <p:nvPr>
            <p:ph type="sldNum" sz="quarter" idx="12"/>
          </p:nvPr>
        </p:nvSpPr>
        <p:spPr>
          <a:ln/>
        </p:spPr>
        <p:txBody>
          <a:bodyPr/>
          <a:lstStyle>
            <a:lvl1pPr>
              <a:defRPr/>
            </a:lvl1pPr>
          </a:lstStyle>
          <a:p>
            <a:pPr>
              <a:defRPr/>
            </a:pPr>
            <a:fld id="{9332CD2F-ECE0-440B-A680-B84E58D39B8C}" type="slidenum">
              <a:rPr lang="en-US" altLang="en-US"/>
              <a:pPr>
                <a:defRPr/>
              </a:pPr>
              <a:t>‹#›</a:t>
            </a:fld>
            <a:endParaRPr lang="en-US" altLang="en-US"/>
          </a:p>
        </p:txBody>
      </p:sp>
    </p:spTree>
    <p:extLst>
      <p:ext uri="{BB962C8B-B14F-4D97-AF65-F5344CB8AC3E}">
        <p14:creationId xmlns:p14="http://schemas.microsoft.com/office/powerpoint/2010/main" val="3412824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38" y="1317625"/>
            <a:ext cx="9875837" cy="28087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3925" y="1317625"/>
            <a:ext cx="29475113" cy="28087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735BBF-4D57-4399-9500-52FB5CA605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D371C1-47F2-A078-BBEE-959797B1D1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EA8D15-932E-A788-B4F5-B1D2143E8D9E}"/>
              </a:ext>
            </a:extLst>
          </p:cNvPr>
          <p:cNvSpPr>
            <a:spLocks noGrp="1" noChangeArrowheads="1"/>
          </p:cNvSpPr>
          <p:nvPr>
            <p:ph type="sldNum" sz="quarter" idx="12"/>
          </p:nvPr>
        </p:nvSpPr>
        <p:spPr>
          <a:ln/>
        </p:spPr>
        <p:txBody>
          <a:bodyPr/>
          <a:lstStyle>
            <a:lvl1pPr>
              <a:defRPr/>
            </a:lvl1pPr>
          </a:lstStyle>
          <a:p>
            <a:pPr>
              <a:defRPr/>
            </a:pPr>
            <a:fld id="{983273C3-40C7-4719-B0EB-5C134C303D32}" type="slidenum">
              <a:rPr lang="en-US" altLang="en-US"/>
              <a:pPr>
                <a:defRPr/>
              </a:pPr>
              <a:t>‹#›</a:t>
            </a:fld>
            <a:endParaRPr lang="en-US" altLang="en-US"/>
          </a:p>
        </p:txBody>
      </p:sp>
    </p:spTree>
    <p:extLst>
      <p:ext uri="{BB962C8B-B14F-4D97-AF65-F5344CB8AC3E}">
        <p14:creationId xmlns:p14="http://schemas.microsoft.com/office/powerpoint/2010/main" val="1334552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A38565-7C85-06D1-9EC1-6D79E46F64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F6FBDA-A8DB-4A50-E161-BFA6EAD9EA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E75BCB-2225-42BC-0952-2F15CB55D648}"/>
              </a:ext>
            </a:extLst>
          </p:cNvPr>
          <p:cNvSpPr>
            <a:spLocks noGrp="1" noChangeArrowheads="1"/>
          </p:cNvSpPr>
          <p:nvPr>
            <p:ph type="sldNum" sz="quarter" idx="12"/>
          </p:nvPr>
        </p:nvSpPr>
        <p:spPr>
          <a:ln/>
        </p:spPr>
        <p:txBody>
          <a:bodyPr/>
          <a:lstStyle>
            <a:lvl1pPr>
              <a:defRPr/>
            </a:lvl1pPr>
          </a:lstStyle>
          <a:p>
            <a:pPr>
              <a:defRPr/>
            </a:pPr>
            <a:fld id="{6395E137-0296-4CB7-B901-31D04A81544D}" type="slidenum">
              <a:rPr lang="en-US" altLang="en-US"/>
              <a:pPr>
                <a:defRPr/>
              </a:pPr>
              <a:t>‹#›</a:t>
            </a:fld>
            <a:endParaRPr lang="en-US" altLang="en-US"/>
          </a:p>
        </p:txBody>
      </p:sp>
    </p:spTree>
    <p:extLst>
      <p:ext uri="{BB962C8B-B14F-4D97-AF65-F5344CB8AC3E}">
        <p14:creationId xmlns:p14="http://schemas.microsoft.com/office/powerpoint/2010/main" val="2588255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467100" y="13952538"/>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FC5419D-5019-CDFA-8E0A-EA44DD7F7F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B639CD-608C-9159-FE80-5E512D8319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3C31A2-9BF9-464D-EBEE-C6EC7D8EED30}"/>
              </a:ext>
            </a:extLst>
          </p:cNvPr>
          <p:cNvSpPr>
            <a:spLocks noGrp="1" noChangeArrowheads="1"/>
          </p:cNvSpPr>
          <p:nvPr>
            <p:ph type="sldNum" sz="quarter" idx="12"/>
          </p:nvPr>
        </p:nvSpPr>
        <p:spPr>
          <a:ln/>
        </p:spPr>
        <p:txBody>
          <a:bodyPr/>
          <a:lstStyle>
            <a:lvl1pPr>
              <a:defRPr/>
            </a:lvl1pPr>
          </a:lstStyle>
          <a:p>
            <a:pPr>
              <a:defRPr/>
            </a:pPr>
            <a:fld id="{F57596F5-483B-4C5D-9BF2-D1B6B0C1F91A}" type="slidenum">
              <a:rPr lang="en-US" altLang="en-US"/>
              <a:pPr>
                <a:defRPr/>
              </a:pPr>
              <a:t>‹#›</a:t>
            </a:fld>
            <a:endParaRPr lang="en-US" altLang="en-US"/>
          </a:p>
        </p:txBody>
      </p:sp>
    </p:spTree>
    <p:extLst>
      <p:ext uri="{BB962C8B-B14F-4D97-AF65-F5344CB8AC3E}">
        <p14:creationId xmlns:p14="http://schemas.microsoft.com/office/powerpoint/2010/main" val="391148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3925" y="7680325"/>
            <a:ext cx="19675475" cy="21724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0" y="7680325"/>
            <a:ext cx="19675475" cy="21724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7847D14-660C-A479-7AA0-A0EBD19B88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60BD9D-940C-5FD0-D96C-C8F001722A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C46E68-E5AC-AC09-C9EF-E6DFA538CA50}"/>
              </a:ext>
            </a:extLst>
          </p:cNvPr>
          <p:cNvSpPr>
            <a:spLocks noGrp="1" noChangeArrowheads="1"/>
          </p:cNvSpPr>
          <p:nvPr>
            <p:ph type="sldNum" sz="quarter" idx="12"/>
          </p:nvPr>
        </p:nvSpPr>
        <p:spPr>
          <a:ln/>
        </p:spPr>
        <p:txBody>
          <a:bodyPr/>
          <a:lstStyle>
            <a:lvl1pPr>
              <a:defRPr/>
            </a:lvl1pPr>
          </a:lstStyle>
          <a:p>
            <a:pPr>
              <a:defRPr/>
            </a:pPr>
            <a:fld id="{A1836F4F-34CE-43E9-B4D2-3004035D69DD}" type="slidenum">
              <a:rPr lang="en-US" altLang="en-US"/>
              <a:pPr>
                <a:defRPr/>
              </a:pPr>
              <a:t>‹#›</a:t>
            </a:fld>
            <a:endParaRPr lang="en-US" altLang="en-US"/>
          </a:p>
        </p:txBody>
      </p:sp>
    </p:spTree>
    <p:extLst>
      <p:ext uri="{BB962C8B-B14F-4D97-AF65-F5344CB8AC3E}">
        <p14:creationId xmlns:p14="http://schemas.microsoft.com/office/powerpoint/2010/main" val="1342624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3925" y="7369175"/>
            <a:ext cx="1939290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5" y="10439400"/>
            <a:ext cx="1939290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8" y="7369175"/>
            <a:ext cx="19400837"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38" y="10439400"/>
            <a:ext cx="19400837"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DD79D96-C43C-A4A8-2B18-F491860D42B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3A6A268-FCFD-C5C2-57A4-AC82593FF1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6074ABE-0A9F-31F4-47FC-39B57503783C}"/>
              </a:ext>
            </a:extLst>
          </p:cNvPr>
          <p:cNvSpPr>
            <a:spLocks noGrp="1" noChangeArrowheads="1"/>
          </p:cNvSpPr>
          <p:nvPr>
            <p:ph type="sldNum" sz="quarter" idx="12"/>
          </p:nvPr>
        </p:nvSpPr>
        <p:spPr>
          <a:ln/>
        </p:spPr>
        <p:txBody>
          <a:bodyPr/>
          <a:lstStyle>
            <a:lvl1pPr>
              <a:defRPr/>
            </a:lvl1pPr>
          </a:lstStyle>
          <a:p>
            <a:pPr>
              <a:defRPr/>
            </a:pPr>
            <a:fld id="{FDC5E478-C56F-439B-A5A5-5924A98FD0A2}" type="slidenum">
              <a:rPr lang="en-US" altLang="en-US"/>
              <a:pPr>
                <a:defRPr/>
              </a:pPr>
              <a:t>‹#›</a:t>
            </a:fld>
            <a:endParaRPr lang="en-US" altLang="en-US"/>
          </a:p>
        </p:txBody>
      </p:sp>
    </p:spTree>
    <p:extLst>
      <p:ext uri="{BB962C8B-B14F-4D97-AF65-F5344CB8AC3E}">
        <p14:creationId xmlns:p14="http://schemas.microsoft.com/office/powerpoint/2010/main" val="4064764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AB4B62A-BAFB-E1EA-0A16-60E911571CF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2D2FE24-70D9-99EC-E26E-117D018025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71809E-8218-D73F-31FA-6C45FF05A411}"/>
              </a:ext>
            </a:extLst>
          </p:cNvPr>
          <p:cNvSpPr>
            <a:spLocks noGrp="1" noChangeArrowheads="1"/>
          </p:cNvSpPr>
          <p:nvPr>
            <p:ph type="sldNum" sz="quarter" idx="12"/>
          </p:nvPr>
        </p:nvSpPr>
        <p:spPr>
          <a:ln/>
        </p:spPr>
        <p:txBody>
          <a:bodyPr/>
          <a:lstStyle>
            <a:lvl1pPr>
              <a:defRPr/>
            </a:lvl1pPr>
          </a:lstStyle>
          <a:p>
            <a:pPr>
              <a:defRPr/>
            </a:pPr>
            <a:fld id="{7FC6234D-C588-45BE-93FB-4B115B64FF59}" type="slidenum">
              <a:rPr lang="en-US" altLang="en-US"/>
              <a:pPr>
                <a:defRPr/>
              </a:pPr>
              <a:t>‹#›</a:t>
            </a:fld>
            <a:endParaRPr lang="en-US" altLang="en-US"/>
          </a:p>
        </p:txBody>
      </p:sp>
    </p:spTree>
    <p:extLst>
      <p:ext uri="{BB962C8B-B14F-4D97-AF65-F5344CB8AC3E}">
        <p14:creationId xmlns:p14="http://schemas.microsoft.com/office/powerpoint/2010/main" val="3323907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AD26E5-3FFA-5DE5-1B7C-8649F7B4866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18090CE-C530-2828-82DF-9D0BF43D13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7F38A17-A47E-1341-0F0B-D5D607FA16DA}"/>
              </a:ext>
            </a:extLst>
          </p:cNvPr>
          <p:cNvSpPr>
            <a:spLocks noGrp="1" noChangeArrowheads="1"/>
          </p:cNvSpPr>
          <p:nvPr>
            <p:ph type="sldNum" sz="quarter" idx="12"/>
          </p:nvPr>
        </p:nvSpPr>
        <p:spPr>
          <a:ln/>
        </p:spPr>
        <p:txBody>
          <a:bodyPr/>
          <a:lstStyle>
            <a:lvl1pPr>
              <a:defRPr/>
            </a:lvl1pPr>
          </a:lstStyle>
          <a:p>
            <a:pPr>
              <a:defRPr/>
            </a:pPr>
            <a:fld id="{658A976C-C4B7-43F5-8561-C6C0E4E129E8}" type="slidenum">
              <a:rPr lang="en-US" altLang="en-US"/>
              <a:pPr>
                <a:defRPr/>
              </a:pPr>
              <a:t>‹#›</a:t>
            </a:fld>
            <a:endParaRPr lang="en-US" altLang="en-US"/>
          </a:p>
        </p:txBody>
      </p:sp>
    </p:spTree>
    <p:extLst>
      <p:ext uri="{BB962C8B-B14F-4D97-AF65-F5344CB8AC3E}">
        <p14:creationId xmlns:p14="http://schemas.microsoft.com/office/powerpoint/2010/main" val="3878028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7160875" y="1311275"/>
            <a:ext cx="245364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8163"/>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D27467-32EF-21FE-47E7-D671B025F7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A5164A-4A6E-A1C7-47CA-ABC25A5DDB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8A62E-F62D-9662-4391-5E2AB29630D8}"/>
              </a:ext>
            </a:extLst>
          </p:cNvPr>
          <p:cNvSpPr>
            <a:spLocks noGrp="1" noChangeArrowheads="1"/>
          </p:cNvSpPr>
          <p:nvPr>
            <p:ph type="sldNum" sz="quarter" idx="12"/>
          </p:nvPr>
        </p:nvSpPr>
        <p:spPr>
          <a:ln/>
        </p:spPr>
        <p:txBody>
          <a:bodyPr/>
          <a:lstStyle>
            <a:lvl1pPr>
              <a:defRPr/>
            </a:lvl1pPr>
          </a:lstStyle>
          <a:p>
            <a:pPr>
              <a:defRPr/>
            </a:pPr>
            <a:fld id="{BCF7AE5E-D6AD-484E-A601-E843D8006134}" type="slidenum">
              <a:rPr lang="en-US" altLang="en-US"/>
              <a:pPr>
                <a:defRPr/>
              </a:pPr>
              <a:t>‹#›</a:t>
            </a:fld>
            <a:endParaRPr lang="en-US" altLang="en-US"/>
          </a:p>
        </p:txBody>
      </p:sp>
    </p:spTree>
    <p:extLst>
      <p:ext uri="{BB962C8B-B14F-4D97-AF65-F5344CB8AC3E}">
        <p14:creationId xmlns:p14="http://schemas.microsoft.com/office/powerpoint/2010/main" val="310769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3"/>
            <a:ext cx="26335037" cy="27209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602663" y="2941638"/>
            <a:ext cx="26335037"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602663" y="25763538"/>
            <a:ext cx="26335037"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5E0CFDC-1CB5-DFF5-1BE2-32EFF691D4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FE7F88-24C2-3E8D-FE28-9E66AAF2DA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F387ACB-ECBC-2107-C012-AD546E096CEB}"/>
              </a:ext>
            </a:extLst>
          </p:cNvPr>
          <p:cNvSpPr>
            <a:spLocks noGrp="1" noChangeArrowheads="1"/>
          </p:cNvSpPr>
          <p:nvPr>
            <p:ph type="sldNum" sz="quarter" idx="12"/>
          </p:nvPr>
        </p:nvSpPr>
        <p:spPr>
          <a:ln/>
        </p:spPr>
        <p:txBody>
          <a:bodyPr/>
          <a:lstStyle>
            <a:lvl1pPr>
              <a:defRPr/>
            </a:lvl1pPr>
          </a:lstStyle>
          <a:p>
            <a:pPr>
              <a:defRPr/>
            </a:pPr>
            <a:fld id="{21470B8F-46A7-438A-9C1A-3874CC376307}" type="slidenum">
              <a:rPr lang="en-US" altLang="en-US"/>
              <a:pPr>
                <a:defRPr/>
              </a:pPr>
              <a:t>‹#›</a:t>
            </a:fld>
            <a:endParaRPr lang="en-US" altLang="en-US"/>
          </a:p>
        </p:txBody>
      </p:sp>
    </p:spTree>
    <p:extLst>
      <p:ext uri="{BB962C8B-B14F-4D97-AF65-F5344CB8AC3E}">
        <p14:creationId xmlns:p14="http://schemas.microsoft.com/office/powerpoint/2010/main" val="3157333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CE3C250-BDC1-58B1-C1FA-37F0AF0207B8}"/>
              </a:ext>
            </a:extLst>
          </p:cNvPr>
          <p:cNvSpPr>
            <a:spLocks noGrp="1" noChangeArrowheads="1"/>
          </p:cNvSpPr>
          <p:nvPr>
            <p:ph type="title"/>
          </p:nvPr>
        </p:nvSpPr>
        <p:spPr bwMode="auto">
          <a:xfrm>
            <a:off x="2193925" y="1317625"/>
            <a:ext cx="39503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38912" tIns="219456" rIns="438912" bIns="219456"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4E02A72-8CF4-65CE-66F2-D690741CE203}"/>
              </a:ext>
            </a:extLst>
          </p:cNvPr>
          <p:cNvSpPr>
            <a:spLocks noGrp="1" noChangeArrowheads="1"/>
          </p:cNvSpPr>
          <p:nvPr>
            <p:ph type="body" idx="1"/>
          </p:nvPr>
        </p:nvSpPr>
        <p:spPr bwMode="auto">
          <a:xfrm>
            <a:off x="2193925" y="7680325"/>
            <a:ext cx="39503350" cy="2172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38912" tIns="219456" rIns="438912" bIns="21945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5931B16-D395-5471-3014-55E65D2CC09A}"/>
              </a:ext>
            </a:extLst>
          </p:cNvPr>
          <p:cNvSpPr>
            <a:spLocks noGrp="1" noChangeArrowheads="1"/>
          </p:cNvSpPr>
          <p:nvPr>
            <p:ph type="dt" sz="half" idx="2"/>
          </p:nvPr>
        </p:nvSpPr>
        <p:spPr bwMode="auto">
          <a:xfrm>
            <a:off x="2193925" y="29976763"/>
            <a:ext cx="10242550" cy="228600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eaLnBrk="1" hangingPunct="1">
              <a:defRPr sz="6700">
                <a:latin typeface="Arial" charset="0"/>
              </a:defRPr>
            </a:lvl1pPr>
          </a:lstStyle>
          <a:p>
            <a:pPr>
              <a:defRPr/>
            </a:pPr>
            <a:endParaRPr lang="en-US"/>
          </a:p>
        </p:txBody>
      </p:sp>
      <p:sp>
        <p:nvSpPr>
          <p:cNvPr id="1029" name="Rectangle 5">
            <a:extLst>
              <a:ext uri="{FF2B5EF4-FFF2-40B4-BE49-F238E27FC236}">
                <a16:creationId xmlns:a16="http://schemas.microsoft.com/office/drawing/2014/main" id="{673B0F4E-FA33-F763-0332-3827B9C97FC8}"/>
              </a:ext>
            </a:extLst>
          </p:cNvPr>
          <p:cNvSpPr>
            <a:spLocks noGrp="1" noChangeArrowheads="1"/>
          </p:cNvSpPr>
          <p:nvPr>
            <p:ph type="ftr" sz="quarter" idx="3"/>
          </p:nvPr>
        </p:nvSpPr>
        <p:spPr bwMode="auto">
          <a:xfrm>
            <a:off x="14995525" y="29976763"/>
            <a:ext cx="13900150" cy="228600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lgn="ctr" eaLnBrk="1" hangingPunct="1">
              <a:defRPr sz="6700">
                <a:latin typeface="Arial" charset="0"/>
              </a:defRPr>
            </a:lvl1pPr>
          </a:lstStyle>
          <a:p>
            <a:pPr>
              <a:defRPr/>
            </a:pPr>
            <a:endParaRPr lang="en-US"/>
          </a:p>
        </p:txBody>
      </p:sp>
      <p:sp>
        <p:nvSpPr>
          <p:cNvPr id="1030" name="Rectangle 6">
            <a:extLst>
              <a:ext uri="{FF2B5EF4-FFF2-40B4-BE49-F238E27FC236}">
                <a16:creationId xmlns:a16="http://schemas.microsoft.com/office/drawing/2014/main" id="{C1241F23-BD1D-5068-5D19-388805FA3CB8}"/>
              </a:ext>
            </a:extLst>
          </p:cNvPr>
          <p:cNvSpPr>
            <a:spLocks noGrp="1" noChangeArrowheads="1"/>
          </p:cNvSpPr>
          <p:nvPr>
            <p:ph type="sldNum" sz="quarter" idx="4"/>
          </p:nvPr>
        </p:nvSpPr>
        <p:spPr bwMode="auto">
          <a:xfrm>
            <a:off x="31454725" y="29976763"/>
            <a:ext cx="10242550" cy="228600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lgn="r" eaLnBrk="1" hangingPunct="1">
              <a:defRPr sz="6700">
                <a:latin typeface="Arial" panose="020B0604020202020204" pitchFamily="34" charset="0"/>
              </a:defRPr>
            </a:lvl1pPr>
          </a:lstStyle>
          <a:p>
            <a:pPr>
              <a:defRPr/>
            </a:pPr>
            <a:fld id="{7A4D9563-C2AA-4175-B398-205C68E314C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438" rtl="0" eaLnBrk="0" fontAlgn="base" hangingPunct="0">
        <a:spcBef>
          <a:spcPct val="0"/>
        </a:spcBef>
        <a:spcAft>
          <a:spcPct val="0"/>
        </a:spcAft>
        <a:defRPr sz="21100">
          <a:solidFill>
            <a:schemeClr val="tx2"/>
          </a:solidFill>
          <a:latin typeface="+mj-lt"/>
          <a:ea typeface="+mj-ea"/>
          <a:cs typeface="+mj-cs"/>
        </a:defRPr>
      </a:lvl1pPr>
      <a:lvl2pPr algn="ctr" defTabSz="4389438" rtl="0" eaLnBrk="0" fontAlgn="base" hangingPunct="0">
        <a:spcBef>
          <a:spcPct val="0"/>
        </a:spcBef>
        <a:spcAft>
          <a:spcPct val="0"/>
        </a:spcAft>
        <a:defRPr sz="21100">
          <a:solidFill>
            <a:schemeClr val="tx2"/>
          </a:solidFill>
          <a:latin typeface="Arial" charset="0"/>
        </a:defRPr>
      </a:lvl2pPr>
      <a:lvl3pPr algn="ctr" defTabSz="4389438" rtl="0" eaLnBrk="0" fontAlgn="base" hangingPunct="0">
        <a:spcBef>
          <a:spcPct val="0"/>
        </a:spcBef>
        <a:spcAft>
          <a:spcPct val="0"/>
        </a:spcAft>
        <a:defRPr sz="21100">
          <a:solidFill>
            <a:schemeClr val="tx2"/>
          </a:solidFill>
          <a:latin typeface="Arial" charset="0"/>
        </a:defRPr>
      </a:lvl3pPr>
      <a:lvl4pPr algn="ctr" defTabSz="4389438" rtl="0" eaLnBrk="0" fontAlgn="base" hangingPunct="0">
        <a:spcBef>
          <a:spcPct val="0"/>
        </a:spcBef>
        <a:spcAft>
          <a:spcPct val="0"/>
        </a:spcAft>
        <a:defRPr sz="21100">
          <a:solidFill>
            <a:schemeClr val="tx2"/>
          </a:solidFill>
          <a:latin typeface="Arial" charset="0"/>
        </a:defRPr>
      </a:lvl4pPr>
      <a:lvl5pPr algn="ctr" defTabSz="4389438" rtl="0" eaLnBrk="0" fontAlgn="base" hangingPunct="0">
        <a:spcBef>
          <a:spcPct val="0"/>
        </a:spcBef>
        <a:spcAft>
          <a:spcPct val="0"/>
        </a:spcAft>
        <a:defRPr sz="21100">
          <a:solidFill>
            <a:schemeClr val="tx2"/>
          </a:solidFill>
          <a:latin typeface="Arial" charset="0"/>
        </a:defRPr>
      </a:lvl5pPr>
      <a:lvl6pPr marL="457200" algn="ctr" defTabSz="4389438" rtl="0" fontAlgn="base">
        <a:spcBef>
          <a:spcPct val="0"/>
        </a:spcBef>
        <a:spcAft>
          <a:spcPct val="0"/>
        </a:spcAft>
        <a:defRPr sz="21100">
          <a:solidFill>
            <a:schemeClr val="tx2"/>
          </a:solidFill>
          <a:latin typeface="Arial" charset="0"/>
        </a:defRPr>
      </a:lvl6pPr>
      <a:lvl7pPr marL="914400" algn="ctr" defTabSz="4389438" rtl="0" fontAlgn="base">
        <a:spcBef>
          <a:spcPct val="0"/>
        </a:spcBef>
        <a:spcAft>
          <a:spcPct val="0"/>
        </a:spcAft>
        <a:defRPr sz="21100">
          <a:solidFill>
            <a:schemeClr val="tx2"/>
          </a:solidFill>
          <a:latin typeface="Arial" charset="0"/>
        </a:defRPr>
      </a:lvl7pPr>
      <a:lvl8pPr marL="1371600" algn="ctr" defTabSz="4389438" rtl="0" fontAlgn="base">
        <a:spcBef>
          <a:spcPct val="0"/>
        </a:spcBef>
        <a:spcAft>
          <a:spcPct val="0"/>
        </a:spcAft>
        <a:defRPr sz="21100">
          <a:solidFill>
            <a:schemeClr val="tx2"/>
          </a:solidFill>
          <a:latin typeface="Arial" charset="0"/>
        </a:defRPr>
      </a:lvl8pPr>
      <a:lvl9pPr marL="1828800" algn="ctr" defTabSz="4389438" rtl="0" fontAlgn="base">
        <a:spcBef>
          <a:spcPct val="0"/>
        </a:spcBef>
        <a:spcAft>
          <a:spcPct val="0"/>
        </a:spcAft>
        <a:defRPr sz="21100">
          <a:solidFill>
            <a:schemeClr val="tx2"/>
          </a:solidFill>
          <a:latin typeface="Arial" charset="0"/>
        </a:defRPr>
      </a:lvl9pPr>
    </p:titleStyle>
    <p:bodyStyle>
      <a:lvl1pPr marL="1646238" indent="-1646238" algn="l" defTabSz="4389438" rtl="0" eaLnBrk="0" fontAlgn="base" hangingPunct="0">
        <a:spcBef>
          <a:spcPct val="20000"/>
        </a:spcBef>
        <a:spcAft>
          <a:spcPct val="0"/>
        </a:spcAft>
        <a:buChar char="•"/>
        <a:defRPr sz="15400">
          <a:solidFill>
            <a:schemeClr val="tx1"/>
          </a:solidFill>
          <a:latin typeface="+mn-lt"/>
          <a:ea typeface="+mn-ea"/>
          <a:cs typeface="+mn-cs"/>
        </a:defRPr>
      </a:lvl1pPr>
      <a:lvl2pPr marL="3565525" indent="-1371600" algn="l" defTabSz="4389438" rtl="0" eaLnBrk="0" fontAlgn="base" hangingPunct="0">
        <a:spcBef>
          <a:spcPct val="20000"/>
        </a:spcBef>
        <a:spcAft>
          <a:spcPct val="0"/>
        </a:spcAft>
        <a:buChar char="–"/>
        <a:defRPr sz="13400">
          <a:solidFill>
            <a:schemeClr val="tx1"/>
          </a:solidFill>
          <a:latin typeface="+mn-lt"/>
        </a:defRPr>
      </a:lvl2pPr>
      <a:lvl3pPr marL="5486400" indent="-1096963" algn="l" defTabSz="4389438" rtl="0" eaLnBrk="0" fontAlgn="base" hangingPunct="0">
        <a:spcBef>
          <a:spcPct val="20000"/>
        </a:spcBef>
        <a:spcAft>
          <a:spcPct val="0"/>
        </a:spcAft>
        <a:buChar char="•"/>
        <a:defRPr sz="11500">
          <a:solidFill>
            <a:schemeClr val="tx1"/>
          </a:solidFill>
          <a:latin typeface="+mn-lt"/>
        </a:defRPr>
      </a:lvl3pPr>
      <a:lvl4pPr marL="7680325" indent="-1096963" algn="l" defTabSz="4389438" rtl="0" eaLnBrk="0" fontAlgn="base" hangingPunct="0">
        <a:spcBef>
          <a:spcPct val="20000"/>
        </a:spcBef>
        <a:spcAft>
          <a:spcPct val="0"/>
        </a:spcAft>
        <a:buChar char="–"/>
        <a:defRPr sz="9600">
          <a:solidFill>
            <a:schemeClr val="tx1"/>
          </a:solidFill>
          <a:latin typeface="+mn-lt"/>
        </a:defRPr>
      </a:lvl4pPr>
      <a:lvl5pPr marL="9875838" indent="-1096963" algn="l" defTabSz="4389438" rtl="0" eaLnBrk="0" fontAlgn="base" hangingPunct="0">
        <a:spcBef>
          <a:spcPct val="20000"/>
        </a:spcBef>
        <a:spcAft>
          <a:spcPct val="0"/>
        </a:spcAft>
        <a:buChar char="»"/>
        <a:defRPr sz="9600">
          <a:solidFill>
            <a:schemeClr val="tx1"/>
          </a:solidFill>
          <a:latin typeface="+mn-lt"/>
        </a:defRPr>
      </a:lvl5pPr>
      <a:lvl6pPr marL="10333038" indent="-1096963" algn="l" defTabSz="4389438" rtl="0" fontAlgn="base">
        <a:spcBef>
          <a:spcPct val="20000"/>
        </a:spcBef>
        <a:spcAft>
          <a:spcPct val="0"/>
        </a:spcAft>
        <a:buChar char="»"/>
        <a:defRPr sz="9600">
          <a:solidFill>
            <a:schemeClr val="tx1"/>
          </a:solidFill>
          <a:latin typeface="+mn-lt"/>
        </a:defRPr>
      </a:lvl6pPr>
      <a:lvl7pPr marL="10790238" indent="-1096963" algn="l" defTabSz="4389438" rtl="0" fontAlgn="base">
        <a:spcBef>
          <a:spcPct val="20000"/>
        </a:spcBef>
        <a:spcAft>
          <a:spcPct val="0"/>
        </a:spcAft>
        <a:buChar char="»"/>
        <a:defRPr sz="9600">
          <a:solidFill>
            <a:schemeClr val="tx1"/>
          </a:solidFill>
          <a:latin typeface="+mn-lt"/>
        </a:defRPr>
      </a:lvl7pPr>
      <a:lvl8pPr marL="11247438" indent="-1096963" algn="l" defTabSz="4389438" rtl="0" fontAlgn="base">
        <a:spcBef>
          <a:spcPct val="20000"/>
        </a:spcBef>
        <a:spcAft>
          <a:spcPct val="0"/>
        </a:spcAft>
        <a:buChar char="»"/>
        <a:defRPr sz="9600">
          <a:solidFill>
            <a:schemeClr val="tx1"/>
          </a:solidFill>
          <a:latin typeface="+mn-lt"/>
        </a:defRPr>
      </a:lvl8pPr>
      <a:lvl9pPr marL="11704638" indent="-1096963" algn="l" defTabSz="4389438" rtl="0" fontAlgn="base">
        <a:spcBef>
          <a:spcPct val="20000"/>
        </a:spcBef>
        <a:spcAft>
          <a:spcPct val="0"/>
        </a:spcAft>
        <a:buChar char="»"/>
        <a:defRPr sz="9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8" descr="red_banner_landscape.jpg">
            <a:extLst>
              <a:ext uri="{FF2B5EF4-FFF2-40B4-BE49-F238E27FC236}">
                <a16:creationId xmlns:a16="http://schemas.microsoft.com/office/drawing/2014/main" id="{56C8E98C-90E7-6BDA-AB09-FE90AA785D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891200" cy="63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AutoShape 11">
            <a:extLst>
              <a:ext uri="{FF2B5EF4-FFF2-40B4-BE49-F238E27FC236}">
                <a16:creationId xmlns:a16="http://schemas.microsoft.com/office/drawing/2014/main" id="{64354FD6-7180-D4FF-9545-7629999C4579}"/>
              </a:ext>
            </a:extLst>
          </p:cNvPr>
          <p:cNvSpPr>
            <a:spLocks noChangeArrowheads="1"/>
          </p:cNvSpPr>
          <p:nvPr/>
        </p:nvSpPr>
        <p:spPr bwMode="auto">
          <a:xfrm>
            <a:off x="33299400" y="27203400"/>
            <a:ext cx="9296400" cy="4419600"/>
          </a:xfrm>
          <a:prstGeom prst="roundRect">
            <a:avLst>
              <a:gd name="adj" fmla="val 1759"/>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defTabSz="4389438">
              <a:spcBef>
                <a:spcPct val="20000"/>
              </a:spcBef>
              <a:buChar char="•"/>
              <a:defRPr sz="15400">
                <a:solidFill>
                  <a:schemeClr val="tx1"/>
                </a:solidFill>
                <a:latin typeface="Arial" panose="020B0604020202020204" pitchFamily="34" charset="0"/>
              </a:defRPr>
            </a:lvl1pPr>
            <a:lvl2pPr marL="742950" indent="-285750" defTabSz="4389438">
              <a:spcBef>
                <a:spcPct val="20000"/>
              </a:spcBef>
              <a:buChar char="–"/>
              <a:defRPr sz="13400">
                <a:solidFill>
                  <a:schemeClr val="tx1"/>
                </a:solidFill>
                <a:latin typeface="Arial" panose="020B0604020202020204" pitchFamily="34" charset="0"/>
              </a:defRPr>
            </a:lvl2pPr>
            <a:lvl3pPr marL="1143000" indent="-228600" defTabSz="4389438">
              <a:spcBef>
                <a:spcPct val="20000"/>
              </a:spcBef>
              <a:buChar char="•"/>
              <a:defRPr sz="11500">
                <a:solidFill>
                  <a:schemeClr val="tx1"/>
                </a:solidFill>
                <a:latin typeface="Arial" panose="020B0604020202020204" pitchFamily="34" charset="0"/>
              </a:defRPr>
            </a:lvl3pPr>
            <a:lvl4pPr marL="1600200" indent="-228600" defTabSz="4389438">
              <a:spcBef>
                <a:spcPct val="20000"/>
              </a:spcBef>
              <a:buChar char="–"/>
              <a:defRPr sz="9600">
                <a:solidFill>
                  <a:schemeClr val="tx1"/>
                </a:solidFill>
                <a:latin typeface="Arial" panose="020B0604020202020204" pitchFamily="34" charset="0"/>
              </a:defRPr>
            </a:lvl4pPr>
            <a:lvl5pPr marL="2057400" indent="-228600" defTabSz="4389438">
              <a:spcBef>
                <a:spcPct val="20000"/>
              </a:spcBef>
              <a:buChar char="»"/>
              <a:defRPr sz="9600">
                <a:solidFill>
                  <a:schemeClr val="tx1"/>
                </a:solidFill>
                <a:latin typeface="Arial" panose="020B0604020202020204" pitchFamily="34" charset="0"/>
              </a:defRPr>
            </a:lvl5pPr>
            <a:lvl6pPr marL="25146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6pPr>
            <a:lvl7pPr marL="29718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7pPr>
            <a:lvl8pPr marL="34290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8pPr>
            <a:lvl9pPr marL="38862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9pPr>
          </a:lstStyle>
          <a:p>
            <a:pPr algn="ctr" eaLnBrk="1" hangingPunct="1">
              <a:spcBef>
                <a:spcPct val="0"/>
              </a:spcBef>
              <a:buFontTx/>
              <a:buNone/>
            </a:pPr>
            <a:r>
              <a:rPr lang="en-US" altLang="en-US" sz="8600"/>
              <a:t> </a:t>
            </a:r>
          </a:p>
        </p:txBody>
      </p:sp>
      <p:sp>
        <p:nvSpPr>
          <p:cNvPr id="3083" name="Line 19">
            <a:extLst>
              <a:ext uri="{FF2B5EF4-FFF2-40B4-BE49-F238E27FC236}">
                <a16:creationId xmlns:a16="http://schemas.microsoft.com/office/drawing/2014/main" id="{899F05B7-D43F-59B6-8B74-7059BDF42B73}"/>
              </a:ext>
            </a:extLst>
          </p:cNvPr>
          <p:cNvSpPr>
            <a:spLocks noChangeShapeType="1"/>
          </p:cNvSpPr>
          <p:nvPr/>
        </p:nvSpPr>
        <p:spPr bwMode="auto">
          <a:xfrm>
            <a:off x="33299400" y="28194000"/>
            <a:ext cx="9296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8" name="Text Box 20">
            <a:extLst>
              <a:ext uri="{FF2B5EF4-FFF2-40B4-BE49-F238E27FC236}">
                <a16:creationId xmlns:a16="http://schemas.microsoft.com/office/drawing/2014/main" id="{600D2DF3-5B7F-8B5B-5C55-36E686849AD6}"/>
              </a:ext>
            </a:extLst>
          </p:cNvPr>
          <p:cNvSpPr txBox="1">
            <a:spLocks noChangeArrowheads="1"/>
          </p:cNvSpPr>
          <p:nvPr/>
        </p:nvSpPr>
        <p:spPr bwMode="auto">
          <a:xfrm>
            <a:off x="10210800" y="1447800"/>
            <a:ext cx="23393400" cy="2554288"/>
          </a:xfrm>
          <a:prstGeom prst="rect">
            <a:avLst/>
          </a:prstGeom>
          <a:noFill/>
          <a:ln w="9525">
            <a:noFill/>
            <a:miter lim="800000"/>
            <a:headEnd/>
            <a:tailEnd/>
          </a:ln>
          <a:effectLst/>
        </p:spPr>
        <p:txBody>
          <a:bodyPr>
            <a:spAutoFit/>
          </a:bodyPr>
          <a:lstStyle/>
          <a:p>
            <a:pPr algn="ctr" defTabSz="4389438" eaLnBrk="1" hangingPunct="1">
              <a:spcBef>
                <a:spcPct val="50000"/>
              </a:spcBef>
              <a:defRPr/>
            </a:pPr>
            <a:r>
              <a:rPr lang="en-US" sz="8000" b="1" dirty="0">
                <a:solidFill>
                  <a:schemeClr val="bg1"/>
                </a:solidFill>
                <a:latin typeface="+mj-lt"/>
              </a:rPr>
              <a:t>Development of a Stable High Velocity Solid Target Gain Medium for XLO at CXI</a:t>
            </a:r>
          </a:p>
        </p:txBody>
      </p:sp>
      <p:sp>
        <p:nvSpPr>
          <p:cNvPr id="2069" name="Text Box 21">
            <a:extLst>
              <a:ext uri="{FF2B5EF4-FFF2-40B4-BE49-F238E27FC236}">
                <a16:creationId xmlns:a16="http://schemas.microsoft.com/office/drawing/2014/main" id="{02AA8DCA-848B-4037-B8A9-C8BA19059284}"/>
              </a:ext>
            </a:extLst>
          </p:cNvPr>
          <p:cNvSpPr txBox="1">
            <a:spLocks noChangeArrowheads="1"/>
          </p:cNvSpPr>
          <p:nvPr/>
        </p:nvSpPr>
        <p:spPr bwMode="auto">
          <a:xfrm>
            <a:off x="12039600" y="4602163"/>
            <a:ext cx="19888200" cy="1036637"/>
          </a:xfrm>
          <a:prstGeom prst="rect">
            <a:avLst/>
          </a:prstGeom>
          <a:noFill/>
          <a:ln w="9525">
            <a:noFill/>
            <a:miter lim="800000"/>
            <a:headEnd/>
            <a:tailEnd/>
          </a:ln>
          <a:effectLst/>
        </p:spPr>
        <p:txBody>
          <a:bodyPr>
            <a:spAutoFit/>
          </a:bodyPr>
          <a:lstStyle/>
          <a:p>
            <a:pPr algn="ctr" defTabSz="4389438" eaLnBrk="1" hangingPunct="1">
              <a:spcBef>
                <a:spcPct val="50000"/>
              </a:spcBef>
              <a:defRPr/>
            </a:pPr>
            <a:r>
              <a:rPr lang="en-US" sz="6200" dirty="0">
                <a:solidFill>
                  <a:schemeClr val="bg1"/>
                </a:solidFill>
                <a:latin typeface="+mj-lt"/>
              </a:rPr>
              <a:t>Noah Welke, Alex Halavanau</a:t>
            </a:r>
          </a:p>
        </p:txBody>
      </p:sp>
      <p:sp>
        <p:nvSpPr>
          <p:cNvPr id="3088" name="Text Box 24">
            <a:extLst>
              <a:ext uri="{FF2B5EF4-FFF2-40B4-BE49-F238E27FC236}">
                <a16:creationId xmlns:a16="http://schemas.microsoft.com/office/drawing/2014/main" id="{21BC9136-D9A2-F2A0-2B84-34A8F0C0B99A}"/>
              </a:ext>
            </a:extLst>
          </p:cNvPr>
          <p:cNvSpPr txBox="1">
            <a:spLocks noChangeArrowheads="1"/>
          </p:cNvSpPr>
          <p:nvPr/>
        </p:nvSpPr>
        <p:spPr bwMode="auto">
          <a:xfrm>
            <a:off x="34975800" y="27279600"/>
            <a:ext cx="6324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389438">
              <a:spcBef>
                <a:spcPct val="20000"/>
              </a:spcBef>
              <a:buChar char="•"/>
              <a:defRPr sz="15400">
                <a:solidFill>
                  <a:schemeClr val="tx1"/>
                </a:solidFill>
                <a:latin typeface="Arial" panose="020B0604020202020204" pitchFamily="34" charset="0"/>
              </a:defRPr>
            </a:lvl1pPr>
            <a:lvl2pPr marL="742950" indent="-285750" defTabSz="4389438">
              <a:spcBef>
                <a:spcPct val="20000"/>
              </a:spcBef>
              <a:buChar char="–"/>
              <a:defRPr sz="13400">
                <a:solidFill>
                  <a:schemeClr val="tx1"/>
                </a:solidFill>
                <a:latin typeface="Arial" panose="020B0604020202020204" pitchFamily="34" charset="0"/>
              </a:defRPr>
            </a:lvl2pPr>
            <a:lvl3pPr marL="1143000" indent="-228600" defTabSz="4389438">
              <a:spcBef>
                <a:spcPct val="20000"/>
              </a:spcBef>
              <a:buChar char="•"/>
              <a:defRPr sz="11500">
                <a:solidFill>
                  <a:schemeClr val="tx1"/>
                </a:solidFill>
                <a:latin typeface="Arial" panose="020B0604020202020204" pitchFamily="34" charset="0"/>
              </a:defRPr>
            </a:lvl3pPr>
            <a:lvl4pPr marL="1600200" indent="-228600" defTabSz="4389438">
              <a:spcBef>
                <a:spcPct val="20000"/>
              </a:spcBef>
              <a:buChar char="–"/>
              <a:defRPr sz="9600">
                <a:solidFill>
                  <a:schemeClr val="tx1"/>
                </a:solidFill>
                <a:latin typeface="Arial" panose="020B0604020202020204" pitchFamily="34" charset="0"/>
              </a:defRPr>
            </a:lvl4pPr>
            <a:lvl5pPr marL="2057400" indent="-228600" defTabSz="4389438">
              <a:spcBef>
                <a:spcPct val="20000"/>
              </a:spcBef>
              <a:buChar char="»"/>
              <a:defRPr sz="9600">
                <a:solidFill>
                  <a:schemeClr val="tx1"/>
                </a:solidFill>
                <a:latin typeface="Arial" panose="020B0604020202020204" pitchFamily="34" charset="0"/>
              </a:defRPr>
            </a:lvl5pPr>
            <a:lvl6pPr marL="25146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6pPr>
            <a:lvl7pPr marL="29718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7pPr>
            <a:lvl8pPr marL="34290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8pPr>
            <a:lvl9pPr marL="38862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9pPr>
          </a:lstStyle>
          <a:p>
            <a:pPr algn="ctr" eaLnBrk="1" hangingPunct="1">
              <a:spcBef>
                <a:spcPct val="50000"/>
              </a:spcBef>
              <a:buFontTx/>
              <a:buNone/>
            </a:pPr>
            <a:r>
              <a:rPr lang="en-US" altLang="en-US" sz="4600" b="1">
                <a:cs typeface="Arial" panose="020B0604020202020204" pitchFamily="34" charset="0"/>
              </a:rPr>
              <a:t>Acknowledgments</a:t>
            </a:r>
          </a:p>
        </p:txBody>
      </p:sp>
      <p:pic>
        <p:nvPicPr>
          <p:cNvPr id="3089" name="Picture 17" descr="logo_forlandscape.png">
            <a:extLst>
              <a:ext uri="{FF2B5EF4-FFF2-40B4-BE49-F238E27FC236}">
                <a16:creationId xmlns:a16="http://schemas.microsoft.com/office/drawing/2014/main" id="{1B5551AE-4750-BAD5-6D44-25E7DC4E35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514600"/>
            <a:ext cx="8558213"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 name="Group 57">
            <a:extLst>
              <a:ext uri="{FF2B5EF4-FFF2-40B4-BE49-F238E27FC236}">
                <a16:creationId xmlns:a16="http://schemas.microsoft.com/office/drawing/2014/main" id="{0AA36CB8-F6A2-63FA-210F-EC965EF7FDAB}"/>
              </a:ext>
            </a:extLst>
          </p:cNvPr>
          <p:cNvGrpSpPr/>
          <p:nvPr/>
        </p:nvGrpSpPr>
        <p:grpSpPr>
          <a:xfrm>
            <a:off x="1143000" y="7543799"/>
            <a:ext cx="9296400" cy="7998857"/>
            <a:chOff x="1143000" y="7543799"/>
            <a:chExt cx="9296400" cy="7998857"/>
          </a:xfrm>
        </p:grpSpPr>
        <p:sp>
          <p:nvSpPr>
            <p:cNvPr id="3075" name="AutoShape 6">
              <a:extLst>
                <a:ext uri="{FF2B5EF4-FFF2-40B4-BE49-F238E27FC236}">
                  <a16:creationId xmlns:a16="http://schemas.microsoft.com/office/drawing/2014/main" id="{51CC52DB-A417-118C-7ED7-89708EBDC0F7}"/>
                </a:ext>
              </a:extLst>
            </p:cNvPr>
            <p:cNvSpPr>
              <a:spLocks noChangeArrowheads="1"/>
            </p:cNvSpPr>
            <p:nvPr/>
          </p:nvSpPr>
          <p:spPr bwMode="auto">
            <a:xfrm>
              <a:off x="1143000" y="7543799"/>
              <a:ext cx="9296400" cy="7998857"/>
            </a:xfrm>
            <a:prstGeom prst="roundRect">
              <a:avLst>
                <a:gd name="adj" fmla="val 1759"/>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defTabSz="4389438">
                <a:spcBef>
                  <a:spcPct val="20000"/>
                </a:spcBef>
                <a:buChar char="•"/>
                <a:defRPr sz="15400">
                  <a:solidFill>
                    <a:schemeClr val="tx1"/>
                  </a:solidFill>
                  <a:latin typeface="Arial" panose="020B0604020202020204" pitchFamily="34" charset="0"/>
                </a:defRPr>
              </a:lvl1pPr>
              <a:lvl2pPr marL="742950" indent="-285750" defTabSz="4389438">
                <a:spcBef>
                  <a:spcPct val="20000"/>
                </a:spcBef>
                <a:buChar char="–"/>
                <a:defRPr sz="13400">
                  <a:solidFill>
                    <a:schemeClr val="tx1"/>
                  </a:solidFill>
                  <a:latin typeface="Arial" panose="020B0604020202020204" pitchFamily="34" charset="0"/>
                </a:defRPr>
              </a:lvl2pPr>
              <a:lvl3pPr marL="1143000" indent="-228600" defTabSz="4389438">
                <a:spcBef>
                  <a:spcPct val="20000"/>
                </a:spcBef>
                <a:buChar char="•"/>
                <a:defRPr sz="11500">
                  <a:solidFill>
                    <a:schemeClr val="tx1"/>
                  </a:solidFill>
                  <a:latin typeface="Arial" panose="020B0604020202020204" pitchFamily="34" charset="0"/>
                </a:defRPr>
              </a:lvl3pPr>
              <a:lvl4pPr marL="1600200" indent="-228600" defTabSz="4389438">
                <a:spcBef>
                  <a:spcPct val="20000"/>
                </a:spcBef>
                <a:buChar char="–"/>
                <a:defRPr sz="9600">
                  <a:solidFill>
                    <a:schemeClr val="tx1"/>
                  </a:solidFill>
                  <a:latin typeface="Arial" panose="020B0604020202020204" pitchFamily="34" charset="0"/>
                </a:defRPr>
              </a:lvl4pPr>
              <a:lvl5pPr marL="2057400" indent="-228600" defTabSz="4389438">
                <a:spcBef>
                  <a:spcPct val="20000"/>
                </a:spcBef>
                <a:buChar char="»"/>
                <a:defRPr sz="9600">
                  <a:solidFill>
                    <a:schemeClr val="tx1"/>
                  </a:solidFill>
                  <a:latin typeface="Arial" panose="020B0604020202020204" pitchFamily="34" charset="0"/>
                </a:defRPr>
              </a:lvl5pPr>
              <a:lvl6pPr marL="25146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6pPr>
              <a:lvl7pPr marL="29718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7pPr>
              <a:lvl8pPr marL="34290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8pPr>
              <a:lvl9pPr marL="38862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9pPr>
            </a:lstStyle>
            <a:p>
              <a:pPr algn="ctr" eaLnBrk="1" hangingPunct="1">
                <a:spcBef>
                  <a:spcPct val="0"/>
                </a:spcBef>
                <a:buFontTx/>
                <a:buNone/>
              </a:pPr>
              <a:r>
                <a:rPr lang="en-US" altLang="en-US" sz="8600"/>
                <a:t> </a:t>
              </a:r>
            </a:p>
          </p:txBody>
        </p:sp>
        <p:sp>
          <p:nvSpPr>
            <p:cNvPr id="3081" name="Line 17">
              <a:extLst>
                <a:ext uri="{FF2B5EF4-FFF2-40B4-BE49-F238E27FC236}">
                  <a16:creationId xmlns:a16="http://schemas.microsoft.com/office/drawing/2014/main" id="{6507BD8B-BA2A-322E-E798-69AF68FCE660}"/>
                </a:ext>
              </a:extLst>
            </p:cNvPr>
            <p:cNvSpPr>
              <a:spLocks noChangeShapeType="1"/>
            </p:cNvSpPr>
            <p:nvPr/>
          </p:nvSpPr>
          <p:spPr bwMode="auto">
            <a:xfrm>
              <a:off x="1143000" y="8534400"/>
              <a:ext cx="9296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6" name="Text Box 22">
              <a:extLst>
                <a:ext uri="{FF2B5EF4-FFF2-40B4-BE49-F238E27FC236}">
                  <a16:creationId xmlns:a16="http://schemas.microsoft.com/office/drawing/2014/main" id="{08E81210-689F-0558-CB52-4FCE4166E09A}"/>
                </a:ext>
              </a:extLst>
            </p:cNvPr>
            <p:cNvSpPr txBox="1">
              <a:spLocks noChangeArrowheads="1"/>
            </p:cNvSpPr>
            <p:nvPr/>
          </p:nvSpPr>
          <p:spPr bwMode="auto">
            <a:xfrm>
              <a:off x="3429000" y="7620000"/>
              <a:ext cx="51054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389438">
                <a:spcBef>
                  <a:spcPct val="20000"/>
                </a:spcBef>
                <a:buChar char="•"/>
                <a:defRPr sz="15400">
                  <a:solidFill>
                    <a:schemeClr val="tx1"/>
                  </a:solidFill>
                  <a:latin typeface="Arial" panose="020B0604020202020204" pitchFamily="34" charset="0"/>
                </a:defRPr>
              </a:lvl1pPr>
              <a:lvl2pPr marL="742950" indent="-285750" defTabSz="4389438">
                <a:spcBef>
                  <a:spcPct val="20000"/>
                </a:spcBef>
                <a:buChar char="–"/>
                <a:defRPr sz="13400">
                  <a:solidFill>
                    <a:schemeClr val="tx1"/>
                  </a:solidFill>
                  <a:latin typeface="Arial" panose="020B0604020202020204" pitchFamily="34" charset="0"/>
                </a:defRPr>
              </a:lvl2pPr>
              <a:lvl3pPr marL="1143000" indent="-228600" defTabSz="4389438">
                <a:spcBef>
                  <a:spcPct val="20000"/>
                </a:spcBef>
                <a:buChar char="•"/>
                <a:defRPr sz="11500">
                  <a:solidFill>
                    <a:schemeClr val="tx1"/>
                  </a:solidFill>
                  <a:latin typeface="Arial" panose="020B0604020202020204" pitchFamily="34" charset="0"/>
                </a:defRPr>
              </a:lvl3pPr>
              <a:lvl4pPr marL="1600200" indent="-228600" defTabSz="4389438">
                <a:spcBef>
                  <a:spcPct val="20000"/>
                </a:spcBef>
                <a:buChar char="–"/>
                <a:defRPr sz="9600">
                  <a:solidFill>
                    <a:schemeClr val="tx1"/>
                  </a:solidFill>
                  <a:latin typeface="Arial" panose="020B0604020202020204" pitchFamily="34" charset="0"/>
                </a:defRPr>
              </a:lvl4pPr>
              <a:lvl5pPr marL="2057400" indent="-228600" defTabSz="4389438">
                <a:spcBef>
                  <a:spcPct val="20000"/>
                </a:spcBef>
                <a:buChar char="»"/>
                <a:defRPr sz="9600">
                  <a:solidFill>
                    <a:schemeClr val="tx1"/>
                  </a:solidFill>
                  <a:latin typeface="Arial" panose="020B0604020202020204" pitchFamily="34" charset="0"/>
                </a:defRPr>
              </a:lvl5pPr>
              <a:lvl6pPr marL="25146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6pPr>
              <a:lvl7pPr marL="29718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7pPr>
              <a:lvl8pPr marL="34290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8pPr>
              <a:lvl9pPr marL="38862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9pPr>
            </a:lstStyle>
            <a:p>
              <a:pPr algn="ctr" eaLnBrk="1" hangingPunct="1">
                <a:spcBef>
                  <a:spcPct val="50000"/>
                </a:spcBef>
                <a:buFontTx/>
                <a:buNone/>
              </a:pPr>
              <a:r>
                <a:rPr lang="en-US" altLang="en-US" sz="4600" b="1">
                  <a:cs typeface="Arial" panose="020B0604020202020204" pitchFamily="34" charset="0"/>
                </a:rPr>
                <a:t>Introduction</a:t>
              </a:r>
            </a:p>
          </p:txBody>
        </p:sp>
        <p:sp>
          <p:nvSpPr>
            <p:cNvPr id="3090" name="TextBox 1">
              <a:extLst>
                <a:ext uri="{FF2B5EF4-FFF2-40B4-BE49-F238E27FC236}">
                  <a16:creationId xmlns:a16="http://schemas.microsoft.com/office/drawing/2014/main" id="{DDC4A1EC-D556-5D26-DE5D-CA63E3A4EB44}"/>
                </a:ext>
              </a:extLst>
            </p:cNvPr>
            <p:cNvSpPr txBox="1">
              <a:spLocks noChangeArrowheads="1"/>
            </p:cNvSpPr>
            <p:nvPr/>
          </p:nvSpPr>
          <p:spPr bwMode="auto">
            <a:xfrm>
              <a:off x="1427163" y="8610600"/>
              <a:ext cx="8818562"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Verdana" panose="020B0604030504040204" pitchFamily="34" charset="0"/>
                </a:defRPr>
              </a:lvl1pPr>
              <a:lvl2pPr marL="742950" indent="-285750">
                <a:defRPr sz="4800">
                  <a:solidFill>
                    <a:schemeClr val="tx1"/>
                  </a:solidFill>
                  <a:latin typeface="Verdana" panose="020B0604030504040204" pitchFamily="34" charset="0"/>
                </a:defRPr>
              </a:lvl2pPr>
              <a:lvl3pPr marL="1143000" indent="-228600">
                <a:defRPr sz="4800">
                  <a:solidFill>
                    <a:schemeClr val="tx1"/>
                  </a:solidFill>
                  <a:latin typeface="Verdana" panose="020B0604030504040204" pitchFamily="34" charset="0"/>
                </a:defRPr>
              </a:lvl3pPr>
              <a:lvl4pPr marL="1600200" indent="-228600">
                <a:defRPr sz="4800">
                  <a:solidFill>
                    <a:schemeClr val="tx1"/>
                  </a:solidFill>
                  <a:latin typeface="Verdana" panose="020B0604030504040204" pitchFamily="34" charset="0"/>
                </a:defRPr>
              </a:lvl4pPr>
              <a:lvl5pPr marL="2057400" indent="-228600">
                <a:defRPr sz="4800">
                  <a:solidFill>
                    <a:schemeClr val="tx1"/>
                  </a:solidFill>
                  <a:latin typeface="Verdana" panose="020B0604030504040204" pitchFamily="34" charset="0"/>
                </a:defRPr>
              </a:lvl5pPr>
              <a:lvl6pPr marL="2514600" indent="-228600" eaLnBrk="0" fontAlgn="base" hangingPunct="0">
                <a:spcBef>
                  <a:spcPct val="0"/>
                </a:spcBef>
                <a:spcAft>
                  <a:spcPct val="0"/>
                </a:spcAft>
                <a:defRPr sz="4800">
                  <a:solidFill>
                    <a:schemeClr val="tx1"/>
                  </a:solidFill>
                  <a:latin typeface="Verdana" panose="020B0604030504040204" pitchFamily="34" charset="0"/>
                </a:defRPr>
              </a:lvl6pPr>
              <a:lvl7pPr marL="2971800" indent="-228600" eaLnBrk="0" fontAlgn="base" hangingPunct="0">
                <a:spcBef>
                  <a:spcPct val="0"/>
                </a:spcBef>
                <a:spcAft>
                  <a:spcPct val="0"/>
                </a:spcAft>
                <a:defRPr sz="4800">
                  <a:solidFill>
                    <a:schemeClr val="tx1"/>
                  </a:solidFill>
                  <a:latin typeface="Verdana" panose="020B0604030504040204" pitchFamily="34" charset="0"/>
                </a:defRPr>
              </a:lvl7pPr>
              <a:lvl8pPr marL="3429000" indent="-228600" eaLnBrk="0" fontAlgn="base" hangingPunct="0">
                <a:spcBef>
                  <a:spcPct val="0"/>
                </a:spcBef>
                <a:spcAft>
                  <a:spcPct val="0"/>
                </a:spcAft>
                <a:defRPr sz="4800">
                  <a:solidFill>
                    <a:schemeClr val="tx1"/>
                  </a:solidFill>
                  <a:latin typeface="Verdana" panose="020B0604030504040204" pitchFamily="34" charset="0"/>
                </a:defRPr>
              </a:lvl8pPr>
              <a:lvl9pPr marL="3886200" indent="-228600" eaLnBrk="0" fontAlgn="base" hangingPunct="0">
                <a:spcBef>
                  <a:spcPct val="0"/>
                </a:spcBef>
                <a:spcAft>
                  <a:spcPct val="0"/>
                </a:spcAft>
                <a:defRPr sz="4800">
                  <a:solidFill>
                    <a:schemeClr val="tx1"/>
                  </a:solidFill>
                  <a:latin typeface="Verdana" panose="020B0604030504040204" pitchFamily="34" charset="0"/>
                </a:defRPr>
              </a:lvl9pPr>
            </a:lstStyle>
            <a:p>
              <a:pPr eaLnBrk="1" hangingPunct="1"/>
              <a:r>
                <a:rPr lang="en-US" altLang="en-US" sz="2400" dirty="0"/>
                <a:t>	</a:t>
              </a:r>
              <a:r>
                <a:rPr lang="en-US" altLang="en-US" sz="2400" b="1" dirty="0"/>
                <a:t>X-ray Free Electron Lasers (XFELs) </a:t>
              </a:r>
              <a:r>
                <a:rPr lang="en-US" altLang="en-US" sz="2400" dirty="0"/>
                <a:t>are an integral tool for examining the electronic and molecular structure of materials on the fs time scale. Yet the sometimes-significant pulse variation provides a consistent difficulty for many experiments. To solve this issue one proposal is to create an </a:t>
              </a:r>
              <a:r>
                <a:rPr lang="en-US" altLang="en-US" sz="2400" b="1" dirty="0"/>
                <a:t>X-ray Laser Oscillator (XLO) </a:t>
              </a:r>
              <a:r>
                <a:rPr lang="en-US" altLang="en-US" sz="2400" dirty="0"/>
                <a:t>that can take the stochastic XFEL beam and create coherent and highly stable pulses.</a:t>
              </a:r>
            </a:p>
            <a:p>
              <a:pPr eaLnBrk="1" hangingPunct="1"/>
              <a:r>
                <a:rPr lang="en-US" altLang="en-US" sz="2400" dirty="0"/>
                <a:t>	</a:t>
              </a:r>
            </a:p>
            <a:p>
              <a:pPr eaLnBrk="1" hangingPunct="1"/>
              <a:r>
                <a:rPr lang="en-US" altLang="en-US" sz="2400" dirty="0"/>
                <a:t>	Such an XLO needs a gain medium that the XFEL pulse excites into </a:t>
              </a:r>
              <a:r>
                <a:rPr lang="en-US" altLang="en-US" sz="2400" b="1" dirty="0"/>
                <a:t>amplified spontaneous emission (ASE)</a:t>
              </a:r>
              <a:r>
                <a:rPr lang="en-US" altLang="en-US" sz="2400" dirty="0"/>
                <a:t>. The target energy of the pulse we want to produce is 8 keV and thus Copper’s K</a:t>
              </a:r>
              <a:r>
                <a:rPr lang="el-GR" altLang="en-US" sz="2400" dirty="0"/>
                <a:t>α</a:t>
              </a:r>
              <a:r>
                <a:rPr lang="en-US" altLang="en-US" sz="2400" dirty="0"/>
                <a:t> line was a natural choice. </a:t>
              </a:r>
            </a:p>
            <a:p>
              <a:pPr eaLnBrk="1" hangingPunct="1"/>
              <a:endParaRPr lang="en-US" altLang="en-US" sz="2400" dirty="0"/>
            </a:p>
            <a:p>
              <a:pPr eaLnBrk="1" hangingPunct="1"/>
              <a:r>
                <a:rPr lang="en-US" altLang="en-US" sz="2400" dirty="0"/>
                <a:t>	In this project we designed, constructed, and tested a stable high velocity solid target gain medium at the copper Kα line for use in an XLO cavity.</a:t>
              </a:r>
            </a:p>
          </p:txBody>
        </p:sp>
      </p:grpSp>
      <p:sp>
        <p:nvSpPr>
          <p:cNvPr id="3099" name="TextBox 82">
            <a:extLst>
              <a:ext uri="{FF2B5EF4-FFF2-40B4-BE49-F238E27FC236}">
                <a16:creationId xmlns:a16="http://schemas.microsoft.com/office/drawing/2014/main" id="{0704A8D7-4B25-918D-CA79-4FA56E27FC9C}"/>
              </a:ext>
            </a:extLst>
          </p:cNvPr>
          <p:cNvSpPr txBox="1">
            <a:spLocks noChangeArrowheads="1"/>
          </p:cNvSpPr>
          <p:nvPr/>
        </p:nvSpPr>
        <p:spPr bwMode="auto">
          <a:xfrm>
            <a:off x="33458150" y="28422600"/>
            <a:ext cx="8763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4800">
                <a:solidFill>
                  <a:schemeClr val="tx1"/>
                </a:solidFill>
                <a:latin typeface="Verdana" panose="020B0604030504040204" pitchFamily="34" charset="0"/>
              </a:defRPr>
            </a:lvl1pPr>
            <a:lvl2pPr marL="742950" indent="-285750">
              <a:defRPr sz="4800">
                <a:solidFill>
                  <a:schemeClr val="tx1"/>
                </a:solidFill>
                <a:latin typeface="Verdana" panose="020B0604030504040204" pitchFamily="34" charset="0"/>
              </a:defRPr>
            </a:lvl2pPr>
            <a:lvl3pPr marL="1143000" indent="-228600">
              <a:defRPr sz="4800">
                <a:solidFill>
                  <a:schemeClr val="tx1"/>
                </a:solidFill>
                <a:latin typeface="Verdana" panose="020B0604030504040204" pitchFamily="34" charset="0"/>
              </a:defRPr>
            </a:lvl3pPr>
            <a:lvl4pPr marL="1600200" indent="-228600">
              <a:defRPr sz="4800">
                <a:solidFill>
                  <a:schemeClr val="tx1"/>
                </a:solidFill>
                <a:latin typeface="Verdana" panose="020B0604030504040204" pitchFamily="34" charset="0"/>
              </a:defRPr>
            </a:lvl4pPr>
            <a:lvl5pPr marL="2057400" indent="-228600">
              <a:defRPr sz="4800">
                <a:solidFill>
                  <a:schemeClr val="tx1"/>
                </a:solidFill>
                <a:latin typeface="Verdana" panose="020B0604030504040204" pitchFamily="34" charset="0"/>
              </a:defRPr>
            </a:lvl5pPr>
            <a:lvl6pPr marL="2514600" indent="-228600" eaLnBrk="0" fontAlgn="base" hangingPunct="0">
              <a:spcBef>
                <a:spcPct val="0"/>
              </a:spcBef>
              <a:spcAft>
                <a:spcPct val="0"/>
              </a:spcAft>
              <a:defRPr sz="4800">
                <a:solidFill>
                  <a:schemeClr val="tx1"/>
                </a:solidFill>
                <a:latin typeface="Verdana" panose="020B0604030504040204" pitchFamily="34" charset="0"/>
              </a:defRPr>
            </a:lvl6pPr>
            <a:lvl7pPr marL="2971800" indent="-228600" eaLnBrk="0" fontAlgn="base" hangingPunct="0">
              <a:spcBef>
                <a:spcPct val="0"/>
              </a:spcBef>
              <a:spcAft>
                <a:spcPct val="0"/>
              </a:spcAft>
              <a:defRPr sz="4800">
                <a:solidFill>
                  <a:schemeClr val="tx1"/>
                </a:solidFill>
                <a:latin typeface="Verdana" panose="020B0604030504040204" pitchFamily="34" charset="0"/>
              </a:defRPr>
            </a:lvl7pPr>
            <a:lvl8pPr marL="3429000" indent="-228600" eaLnBrk="0" fontAlgn="base" hangingPunct="0">
              <a:spcBef>
                <a:spcPct val="0"/>
              </a:spcBef>
              <a:spcAft>
                <a:spcPct val="0"/>
              </a:spcAft>
              <a:defRPr sz="4800">
                <a:solidFill>
                  <a:schemeClr val="tx1"/>
                </a:solidFill>
                <a:latin typeface="Verdana" panose="020B0604030504040204" pitchFamily="34" charset="0"/>
              </a:defRPr>
            </a:lvl8pPr>
            <a:lvl9pPr marL="3886200" indent="-228600" eaLnBrk="0" fontAlgn="base" hangingPunct="0">
              <a:spcBef>
                <a:spcPct val="0"/>
              </a:spcBef>
              <a:spcAft>
                <a:spcPct val="0"/>
              </a:spcAft>
              <a:defRPr sz="4800">
                <a:solidFill>
                  <a:schemeClr val="tx1"/>
                </a:solidFill>
                <a:latin typeface="Verdana" panose="020B0604030504040204" pitchFamily="34" charset="0"/>
              </a:defRPr>
            </a:lvl9pPr>
          </a:lstStyle>
          <a:p>
            <a:pPr eaLnBrk="1" hangingPunct="1">
              <a:buFont typeface="Arial" panose="020B0604020202020204" pitchFamily="34" charset="0"/>
              <a:buChar char="•"/>
            </a:pPr>
            <a:r>
              <a:rPr lang="en-US" altLang="en-US" sz="3200" dirty="0"/>
              <a:t>Big thanks to Dr. Alex Halavanau, Dr. Claudio Pellegrini, and Dr. Uwe Bergmann </a:t>
            </a:r>
          </a:p>
          <a:p>
            <a:pPr eaLnBrk="1" hangingPunct="1">
              <a:buFont typeface="Arial" panose="020B0604020202020204" pitchFamily="34" charset="0"/>
              <a:buChar char="•"/>
            </a:pPr>
            <a:endParaRPr lang="en-US" altLang="en-US" sz="3200" i="1" dirty="0"/>
          </a:p>
          <a:p>
            <a:pPr eaLnBrk="1" hangingPunct="1">
              <a:buFont typeface="Arial" panose="020B0604020202020204" pitchFamily="34" charset="0"/>
              <a:buChar char="•"/>
            </a:pPr>
            <a:r>
              <a:rPr lang="en-US" altLang="en-US" sz="3200" dirty="0"/>
              <a:t>SLAC National Accelerator Laboratory, LCLS</a:t>
            </a:r>
          </a:p>
        </p:txBody>
      </p:sp>
      <p:grpSp>
        <p:nvGrpSpPr>
          <p:cNvPr id="14" name="Group 13">
            <a:extLst>
              <a:ext uri="{FF2B5EF4-FFF2-40B4-BE49-F238E27FC236}">
                <a16:creationId xmlns:a16="http://schemas.microsoft.com/office/drawing/2014/main" id="{933646B4-ABF4-7705-3697-0CF378992666}"/>
              </a:ext>
            </a:extLst>
          </p:cNvPr>
          <p:cNvGrpSpPr/>
          <p:nvPr/>
        </p:nvGrpSpPr>
        <p:grpSpPr>
          <a:xfrm>
            <a:off x="33299400" y="15963900"/>
            <a:ext cx="9315450" cy="10820400"/>
            <a:chOff x="22631400" y="7543800"/>
            <a:chExt cx="9315450" cy="10820400"/>
          </a:xfrm>
        </p:grpSpPr>
        <p:cxnSp>
          <p:nvCxnSpPr>
            <p:cNvPr id="3097" name="Straight Connector 55">
              <a:extLst>
                <a:ext uri="{FF2B5EF4-FFF2-40B4-BE49-F238E27FC236}">
                  <a16:creationId xmlns:a16="http://schemas.microsoft.com/office/drawing/2014/main" id="{4213F4DA-BFA9-9074-C419-98949F270FC9}"/>
                </a:ext>
              </a:extLst>
            </p:cNvPr>
            <p:cNvCxnSpPr>
              <a:cxnSpLocks/>
            </p:cNvCxnSpPr>
            <p:nvPr/>
          </p:nvCxnSpPr>
          <p:spPr bwMode="auto">
            <a:xfrm>
              <a:off x="22650449" y="8741571"/>
              <a:ext cx="9277351" cy="4031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3" name="Group 12">
              <a:extLst>
                <a:ext uri="{FF2B5EF4-FFF2-40B4-BE49-F238E27FC236}">
                  <a16:creationId xmlns:a16="http://schemas.microsoft.com/office/drawing/2014/main" id="{D54A51A8-7EE8-7B65-AD02-5D6DDEB15980}"/>
                </a:ext>
              </a:extLst>
            </p:cNvPr>
            <p:cNvGrpSpPr/>
            <p:nvPr/>
          </p:nvGrpSpPr>
          <p:grpSpPr>
            <a:xfrm>
              <a:off x="22631400" y="7543800"/>
              <a:ext cx="9315450" cy="10820400"/>
              <a:chOff x="22631400" y="7543800"/>
              <a:chExt cx="9315450" cy="10820400"/>
            </a:xfrm>
          </p:grpSpPr>
          <p:sp>
            <p:nvSpPr>
              <p:cNvPr id="3077" name="AutoShape 8">
                <a:extLst>
                  <a:ext uri="{FF2B5EF4-FFF2-40B4-BE49-F238E27FC236}">
                    <a16:creationId xmlns:a16="http://schemas.microsoft.com/office/drawing/2014/main" id="{AF730D55-4580-E1DF-20B9-05F707320019}"/>
                  </a:ext>
                </a:extLst>
              </p:cNvPr>
              <p:cNvSpPr>
                <a:spLocks noChangeArrowheads="1"/>
              </p:cNvSpPr>
              <p:nvPr/>
            </p:nvSpPr>
            <p:spPr bwMode="auto">
              <a:xfrm>
                <a:off x="22631400" y="7543800"/>
                <a:ext cx="9296400" cy="10820400"/>
              </a:xfrm>
              <a:prstGeom prst="roundRect">
                <a:avLst>
                  <a:gd name="adj" fmla="val 1759"/>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defTabSz="4389438">
                  <a:spcBef>
                    <a:spcPct val="20000"/>
                  </a:spcBef>
                  <a:buChar char="•"/>
                  <a:defRPr sz="15400">
                    <a:solidFill>
                      <a:schemeClr val="tx1"/>
                    </a:solidFill>
                    <a:latin typeface="Arial" panose="020B0604020202020204" pitchFamily="34" charset="0"/>
                  </a:defRPr>
                </a:lvl1pPr>
                <a:lvl2pPr marL="742950" indent="-285750" defTabSz="4389438">
                  <a:spcBef>
                    <a:spcPct val="20000"/>
                  </a:spcBef>
                  <a:buChar char="–"/>
                  <a:defRPr sz="13400">
                    <a:solidFill>
                      <a:schemeClr val="tx1"/>
                    </a:solidFill>
                    <a:latin typeface="Arial" panose="020B0604020202020204" pitchFamily="34" charset="0"/>
                  </a:defRPr>
                </a:lvl2pPr>
                <a:lvl3pPr marL="1143000" indent="-228600" defTabSz="4389438">
                  <a:spcBef>
                    <a:spcPct val="20000"/>
                  </a:spcBef>
                  <a:buChar char="•"/>
                  <a:defRPr sz="11500">
                    <a:solidFill>
                      <a:schemeClr val="tx1"/>
                    </a:solidFill>
                    <a:latin typeface="Arial" panose="020B0604020202020204" pitchFamily="34" charset="0"/>
                  </a:defRPr>
                </a:lvl3pPr>
                <a:lvl4pPr marL="1600200" indent="-228600" defTabSz="4389438">
                  <a:spcBef>
                    <a:spcPct val="20000"/>
                  </a:spcBef>
                  <a:buChar char="–"/>
                  <a:defRPr sz="9600">
                    <a:solidFill>
                      <a:schemeClr val="tx1"/>
                    </a:solidFill>
                    <a:latin typeface="Arial" panose="020B0604020202020204" pitchFamily="34" charset="0"/>
                  </a:defRPr>
                </a:lvl4pPr>
                <a:lvl5pPr marL="2057400" indent="-228600" defTabSz="4389438">
                  <a:spcBef>
                    <a:spcPct val="20000"/>
                  </a:spcBef>
                  <a:buChar char="»"/>
                  <a:defRPr sz="9600">
                    <a:solidFill>
                      <a:schemeClr val="tx1"/>
                    </a:solidFill>
                    <a:latin typeface="Arial" panose="020B0604020202020204" pitchFamily="34" charset="0"/>
                  </a:defRPr>
                </a:lvl5pPr>
                <a:lvl6pPr marL="25146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6pPr>
                <a:lvl7pPr marL="29718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7pPr>
                <a:lvl8pPr marL="34290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8pPr>
                <a:lvl9pPr marL="38862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9pPr>
              </a:lstStyle>
              <a:p>
                <a:pPr algn="ctr" eaLnBrk="1" hangingPunct="1">
                  <a:spcBef>
                    <a:spcPct val="0"/>
                  </a:spcBef>
                  <a:buFontTx/>
                  <a:buNone/>
                </a:pPr>
                <a:r>
                  <a:rPr lang="en-US" altLang="en-US" sz="8600"/>
                  <a:t> </a:t>
                </a:r>
              </a:p>
            </p:txBody>
          </p:sp>
          <p:sp>
            <p:nvSpPr>
              <p:cNvPr id="3093" name="TextBox 49">
                <a:extLst>
                  <a:ext uri="{FF2B5EF4-FFF2-40B4-BE49-F238E27FC236}">
                    <a16:creationId xmlns:a16="http://schemas.microsoft.com/office/drawing/2014/main" id="{8E00CB98-E2BF-9D5D-3DB6-ABEAFE632AA1}"/>
                  </a:ext>
                </a:extLst>
              </p:cNvPr>
              <p:cNvSpPr txBox="1">
                <a:spLocks noChangeArrowheads="1"/>
              </p:cNvSpPr>
              <p:nvPr/>
            </p:nvSpPr>
            <p:spPr bwMode="auto">
              <a:xfrm>
                <a:off x="22802850" y="772679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Verdana" panose="020B0604030504040204" pitchFamily="34" charset="0"/>
                  </a:defRPr>
                </a:lvl1pPr>
                <a:lvl2pPr marL="742950" indent="-285750">
                  <a:defRPr sz="4800">
                    <a:solidFill>
                      <a:schemeClr val="tx1"/>
                    </a:solidFill>
                    <a:latin typeface="Verdana" panose="020B0604030504040204" pitchFamily="34" charset="0"/>
                  </a:defRPr>
                </a:lvl2pPr>
                <a:lvl3pPr marL="1143000" indent="-228600">
                  <a:defRPr sz="4800">
                    <a:solidFill>
                      <a:schemeClr val="tx1"/>
                    </a:solidFill>
                    <a:latin typeface="Verdana" panose="020B0604030504040204" pitchFamily="34" charset="0"/>
                  </a:defRPr>
                </a:lvl3pPr>
                <a:lvl4pPr marL="1600200" indent="-228600">
                  <a:defRPr sz="4800">
                    <a:solidFill>
                      <a:schemeClr val="tx1"/>
                    </a:solidFill>
                    <a:latin typeface="Verdana" panose="020B0604030504040204" pitchFamily="34" charset="0"/>
                  </a:defRPr>
                </a:lvl4pPr>
                <a:lvl5pPr marL="2057400" indent="-228600">
                  <a:defRPr sz="4800">
                    <a:solidFill>
                      <a:schemeClr val="tx1"/>
                    </a:solidFill>
                    <a:latin typeface="Verdana" panose="020B0604030504040204" pitchFamily="34" charset="0"/>
                  </a:defRPr>
                </a:lvl5pPr>
                <a:lvl6pPr marL="2514600" indent="-228600" eaLnBrk="0" fontAlgn="base" hangingPunct="0">
                  <a:spcBef>
                    <a:spcPct val="0"/>
                  </a:spcBef>
                  <a:spcAft>
                    <a:spcPct val="0"/>
                  </a:spcAft>
                  <a:defRPr sz="4800">
                    <a:solidFill>
                      <a:schemeClr val="tx1"/>
                    </a:solidFill>
                    <a:latin typeface="Verdana" panose="020B0604030504040204" pitchFamily="34" charset="0"/>
                  </a:defRPr>
                </a:lvl6pPr>
                <a:lvl7pPr marL="2971800" indent="-228600" eaLnBrk="0" fontAlgn="base" hangingPunct="0">
                  <a:spcBef>
                    <a:spcPct val="0"/>
                  </a:spcBef>
                  <a:spcAft>
                    <a:spcPct val="0"/>
                  </a:spcAft>
                  <a:defRPr sz="4800">
                    <a:solidFill>
                      <a:schemeClr val="tx1"/>
                    </a:solidFill>
                    <a:latin typeface="Verdana" panose="020B0604030504040204" pitchFamily="34" charset="0"/>
                  </a:defRPr>
                </a:lvl7pPr>
                <a:lvl8pPr marL="3429000" indent="-228600" eaLnBrk="0" fontAlgn="base" hangingPunct="0">
                  <a:spcBef>
                    <a:spcPct val="0"/>
                  </a:spcBef>
                  <a:spcAft>
                    <a:spcPct val="0"/>
                  </a:spcAft>
                  <a:defRPr sz="4800">
                    <a:solidFill>
                      <a:schemeClr val="tx1"/>
                    </a:solidFill>
                    <a:latin typeface="Verdana" panose="020B0604030504040204" pitchFamily="34" charset="0"/>
                  </a:defRPr>
                </a:lvl8pPr>
                <a:lvl9pPr marL="3886200" indent="-228600" eaLnBrk="0" fontAlgn="base" hangingPunct="0">
                  <a:spcBef>
                    <a:spcPct val="0"/>
                  </a:spcBef>
                  <a:spcAft>
                    <a:spcPct val="0"/>
                  </a:spcAft>
                  <a:defRPr sz="4800">
                    <a:solidFill>
                      <a:schemeClr val="tx1"/>
                    </a:solidFill>
                    <a:latin typeface="Verdana" panose="020B0604030504040204" pitchFamily="34" charset="0"/>
                  </a:defRPr>
                </a:lvl9pPr>
              </a:lstStyle>
              <a:p>
                <a:pPr algn="ctr" eaLnBrk="1" hangingPunct="1"/>
                <a:r>
                  <a:rPr lang="en-US" altLang="en-US" b="1" dirty="0"/>
                  <a:t>Deployment in XLO</a:t>
                </a:r>
              </a:p>
            </p:txBody>
          </p:sp>
          <p:pic>
            <p:nvPicPr>
              <p:cNvPr id="3102" name="Picture 2" descr="Diagram&#10;&#10;Description automatically generated">
                <a:extLst>
                  <a:ext uri="{FF2B5EF4-FFF2-40B4-BE49-F238E27FC236}">
                    <a16:creationId xmlns:a16="http://schemas.microsoft.com/office/drawing/2014/main" id="{245D0B98-8433-7C30-10FA-8940F91BF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33000" y="9067800"/>
                <a:ext cx="90932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6">
                <a:extLst>
                  <a:ext uri="{FF2B5EF4-FFF2-40B4-BE49-F238E27FC236}">
                    <a16:creationId xmlns:a16="http://schemas.microsoft.com/office/drawing/2014/main" id="{38731108-87D0-0C1C-6EB4-EA2D757A4730}"/>
                  </a:ext>
                </a:extLst>
              </p:cNvPr>
              <p:cNvSpPr txBox="1">
                <a:spLocks noChangeArrowheads="1"/>
              </p:cNvSpPr>
              <p:nvPr/>
            </p:nvSpPr>
            <p:spPr bwMode="auto">
              <a:xfrm>
                <a:off x="22936200" y="14472074"/>
                <a:ext cx="8656637"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48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48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48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48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4800" kern="1200">
                    <a:solidFill>
                      <a:schemeClr val="tx1"/>
                    </a:solidFill>
                    <a:latin typeface="Verdana" panose="020B0604030504040204" pitchFamily="34" charset="0"/>
                    <a:ea typeface="+mn-ea"/>
                    <a:cs typeface="+mn-cs"/>
                  </a:defRPr>
                </a:lvl5pPr>
                <a:lvl6pPr marL="2286000" algn="l" defTabSz="914400" rtl="0" eaLnBrk="1" latinLnBrk="0" hangingPunct="1">
                  <a:defRPr sz="4800" kern="1200">
                    <a:solidFill>
                      <a:schemeClr val="tx1"/>
                    </a:solidFill>
                    <a:latin typeface="Verdana" panose="020B0604030504040204" pitchFamily="34" charset="0"/>
                    <a:ea typeface="+mn-ea"/>
                    <a:cs typeface="+mn-cs"/>
                  </a:defRPr>
                </a:lvl6pPr>
                <a:lvl7pPr marL="2743200" algn="l" defTabSz="914400" rtl="0" eaLnBrk="1" latinLnBrk="0" hangingPunct="1">
                  <a:defRPr sz="4800" kern="1200">
                    <a:solidFill>
                      <a:schemeClr val="tx1"/>
                    </a:solidFill>
                    <a:latin typeface="Verdana" panose="020B0604030504040204" pitchFamily="34" charset="0"/>
                    <a:ea typeface="+mn-ea"/>
                    <a:cs typeface="+mn-cs"/>
                  </a:defRPr>
                </a:lvl7pPr>
                <a:lvl8pPr marL="3200400" algn="l" defTabSz="914400" rtl="0" eaLnBrk="1" latinLnBrk="0" hangingPunct="1">
                  <a:defRPr sz="4800" kern="1200">
                    <a:solidFill>
                      <a:schemeClr val="tx1"/>
                    </a:solidFill>
                    <a:latin typeface="Verdana" panose="020B0604030504040204" pitchFamily="34" charset="0"/>
                    <a:ea typeface="+mn-ea"/>
                    <a:cs typeface="+mn-cs"/>
                  </a:defRPr>
                </a:lvl8pPr>
                <a:lvl9pPr marL="3657600" algn="l" defTabSz="914400" rtl="0" eaLnBrk="1" latinLnBrk="0" hangingPunct="1">
                  <a:defRPr sz="4800" kern="1200">
                    <a:solidFill>
                      <a:schemeClr val="tx1"/>
                    </a:solidFill>
                    <a:latin typeface="Verdana" panose="020B0604030504040204" pitchFamily="34" charset="0"/>
                    <a:ea typeface="+mn-ea"/>
                    <a:cs typeface="+mn-cs"/>
                  </a:defRPr>
                </a:lvl9pPr>
              </a:lstStyle>
              <a:p>
                <a:pPr algn="just" eaLnBrk="1" hangingPunct="1"/>
                <a:r>
                  <a:rPr lang="en-US" altLang="en-US" sz="2600" dirty="0"/>
                  <a:t>	The XLO Cavity is made of four silicon crystals that form a tunable cavity specific to the copper K</a:t>
                </a:r>
                <a:r>
                  <a:rPr lang="el-GR" altLang="en-US" sz="2600" dirty="0"/>
                  <a:t>α</a:t>
                </a:r>
                <a:r>
                  <a:rPr lang="en-US" altLang="en-US" sz="2600" dirty="0"/>
                  <a:t> line. The jet in this cavity would be replaced by our solid target gain medium. </a:t>
                </a:r>
              </a:p>
              <a:p>
                <a:pPr algn="just" eaLnBrk="1" hangingPunct="1"/>
                <a:r>
                  <a:rPr lang="en-US" altLang="en-US" sz="2600" dirty="0"/>
                  <a:t>	The solid target will be used in a beamtime in conjunction with the XLO cavity later this week and will also be used in November after the shutdown when we will hopefully be able to get a closed cavity with high-speed two pulse operation.</a:t>
                </a:r>
              </a:p>
            </p:txBody>
          </p:sp>
        </p:grpSp>
      </p:grpSp>
      <p:grpSp>
        <p:nvGrpSpPr>
          <p:cNvPr id="57" name="Group 56">
            <a:extLst>
              <a:ext uri="{FF2B5EF4-FFF2-40B4-BE49-F238E27FC236}">
                <a16:creationId xmlns:a16="http://schemas.microsoft.com/office/drawing/2014/main" id="{A41C0BD0-73B4-B7BB-C001-B2F1A8AF4DC6}"/>
              </a:ext>
            </a:extLst>
          </p:cNvPr>
          <p:cNvGrpSpPr/>
          <p:nvPr/>
        </p:nvGrpSpPr>
        <p:grpSpPr>
          <a:xfrm>
            <a:off x="1130300" y="15963901"/>
            <a:ext cx="9309100" cy="16137492"/>
            <a:chOff x="1130300" y="15963901"/>
            <a:chExt cx="9309100" cy="16137492"/>
          </a:xfrm>
        </p:grpSpPr>
        <p:sp>
          <p:nvSpPr>
            <p:cNvPr id="3091" name="TextBox 2">
              <a:extLst>
                <a:ext uri="{FF2B5EF4-FFF2-40B4-BE49-F238E27FC236}">
                  <a16:creationId xmlns:a16="http://schemas.microsoft.com/office/drawing/2014/main" id="{74F59BF1-05C7-7D9A-6AB9-8F597FD2B4EA}"/>
                </a:ext>
              </a:extLst>
            </p:cNvPr>
            <p:cNvSpPr txBox="1">
              <a:spLocks noChangeArrowheads="1"/>
            </p:cNvSpPr>
            <p:nvPr/>
          </p:nvSpPr>
          <p:spPr bwMode="auto">
            <a:xfrm>
              <a:off x="2420788" y="16319927"/>
              <a:ext cx="67281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Verdana" panose="020B0604030504040204" pitchFamily="34" charset="0"/>
                </a:defRPr>
              </a:lvl1pPr>
              <a:lvl2pPr marL="742950" indent="-285750">
                <a:defRPr sz="4800">
                  <a:solidFill>
                    <a:schemeClr val="tx1"/>
                  </a:solidFill>
                  <a:latin typeface="Verdana" panose="020B0604030504040204" pitchFamily="34" charset="0"/>
                </a:defRPr>
              </a:lvl2pPr>
              <a:lvl3pPr marL="1143000" indent="-228600">
                <a:defRPr sz="4800">
                  <a:solidFill>
                    <a:schemeClr val="tx1"/>
                  </a:solidFill>
                  <a:latin typeface="Verdana" panose="020B0604030504040204" pitchFamily="34" charset="0"/>
                </a:defRPr>
              </a:lvl3pPr>
              <a:lvl4pPr marL="1600200" indent="-228600">
                <a:defRPr sz="4800">
                  <a:solidFill>
                    <a:schemeClr val="tx1"/>
                  </a:solidFill>
                  <a:latin typeface="Verdana" panose="020B0604030504040204" pitchFamily="34" charset="0"/>
                </a:defRPr>
              </a:lvl4pPr>
              <a:lvl5pPr marL="2057400" indent="-228600">
                <a:defRPr sz="4800">
                  <a:solidFill>
                    <a:schemeClr val="tx1"/>
                  </a:solidFill>
                  <a:latin typeface="Verdana" panose="020B0604030504040204" pitchFamily="34" charset="0"/>
                </a:defRPr>
              </a:lvl5pPr>
              <a:lvl6pPr marL="2514600" indent="-228600" eaLnBrk="0" fontAlgn="base" hangingPunct="0">
                <a:spcBef>
                  <a:spcPct val="0"/>
                </a:spcBef>
                <a:spcAft>
                  <a:spcPct val="0"/>
                </a:spcAft>
                <a:defRPr sz="4800">
                  <a:solidFill>
                    <a:schemeClr val="tx1"/>
                  </a:solidFill>
                  <a:latin typeface="Verdana" panose="020B0604030504040204" pitchFamily="34" charset="0"/>
                </a:defRPr>
              </a:lvl6pPr>
              <a:lvl7pPr marL="2971800" indent="-228600" eaLnBrk="0" fontAlgn="base" hangingPunct="0">
                <a:spcBef>
                  <a:spcPct val="0"/>
                </a:spcBef>
                <a:spcAft>
                  <a:spcPct val="0"/>
                </a:spcAft>
                <a:defRPr sz="4800">
                  <a:solidFill>
                    <a:schemeClr val="tx1"/>
                  </a:solidFill>
                  <a:latin typeface="Verdana" panose="020B0604030504040204" pitchFamily="34" charset="0"/>
                </a:defRPr>
              </a:lvl7pPr>
              <a:lvl8pPr marL="3429000" indent="-228600" eaLnBrk="0" fontAlgn="base" hangingPunct="0">
                <a:spcBef>
                  <a:spcPct val="0"/>
                </a:spcBef>
                <a:spcAft>
                  <a:spcPct val="0"/>
                </a:spcAft>
                <a:defRPr sz="4800">
                  <a:solidFill>
                    <a:schemeClr val="tx1"/>
                  </a:solidFill>
                  <a:latin typeface="Verdana" panose="020B0604030504040204" pitchFamily="34" charset="0"/>
                </a:defRPr>
              </a:lvl8pPr>
              <a:lvl9pPr marL="3886200" indent="-228600" eaLnBrk="0" fontAlgn="base" hangingPunct="0">
                <a:spcBef>
                  <a:spcPct val="0"/>
                </a:spcBef>
                <a:spcAft>
                  <a:spcPct val="0"/>
                </a:spcAft>
                <a:defRPr sz="4800">
                  <a:solidFill>
                    <a:schemeClr val="tx1"/>
                  </a:solidFill>
                  <a:latin typeface="Verdana" panose="020B0604030504040204" pitchFamily="34" charset="0"/>
                </a:defRPr>
              </a:lvl9pPr>
            </a:lstStyle>
            <a:p>
              <a:pPr eaLnBrk="1" hangingPunct="1"/>
              <a:r>
                <a:rPr lang="en-US" altLang="en-US" b="1" dirty="0"/>
                <a:t>Design Constraints</a:t>
              </a:r>
            </a:p>
          </p:txBody>
        </p:sp>
        <p:sp>
          <p:nvSpPr>
            <p:cNvPr id="3096" name="AutoShape 4">
              <a:extLst>
                <a:ext uri="{FF2B5EF4-FFF2-40B4-BE49-F238E27FC236}">
                  <a16:creationId xmlns:a16="http://schemas.microsoft.com/office/drawing/2014/main" id="{AC6554C3-7913-4408-915D-279A112E191B}"/>
                </a:ext>
              </a:extLst>
            </p:cNvPr>
            <p:cNvSpPr>
              <a:spLocks noChangeArrowheads="1"/>
            </p:cNvSpPr>
            <p:nvPr/>
          </p:nvSpPr>
          <p:spPr bwMode="auto">
            <a:xfrm>
              <a:off x="1130300" y="15963901"/>
              <a:ext cx="9296400" cy="15659100"/>
            </a:xfrm>
            <a:prstGeom prst="roundRect">
              <a:avLst>
                <a:gd name="adj" fmla="val 1759"/>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defTabSz="4389438">
                <a:spcBef>
                  <a:spcPct val="20000"/>
                </a:spcBef>
                <a:buChar char="•"/>
                <a:defRPr sz="15400">
                  <a:solidFill>
                    <a:schemeClr val="tx1"/>
                  </a:solidFill>
                  <a:latin typeface="Arial" panose="020B0604020202020204" pitchFamily="34" charset="0"/>
                </a:defRPr>
              </a:lvl1pPr>
              <a:lvl2pPr marL="742950" indent="-285750" defTabSz="4389438">
                <a:spcBef>
                  <a:spcPct val="20000"/>
                </a:spcBef>
                <a:buChar char="–"/>
                <a:defRPr sz="13400">
                  <a:solidFill>
                    <a:schemeClr val="tx1"/>
                  </a:solidFill>
                  <a:latin typeface="Arial" panose="020B0604020202020204" pitchFamily="34" charset="0"/>
                </a:defRPr>
              </a:lvl2pPr>
              <a:lvl3pPr marL="1143000" indent="-228600" defTabSz="4389438">
                <a:spcBef>
                  <a:spcPct val="20000"/>
                </a:spcBef>
                <a:buChar char="•"/>
                <a:defRPr sz="11500">
                  <a:solidFill>
                    <a:schemeClr val="tx1"/>
                  </a:solidFill>
                  <a:latin typeface="Arial" panose="020B0604020202020204" pitchFamily="34" charset="0"/>
                </a:defRPr>
              </a:lvl3pPr>
              <a:lvl4pPr marL="1600200" indent="-228600" defTabSz="4389438">
                <a:spcBef>
                  <a:spcPct val="20000"/>
                </a:spcBef>
                <a:buChar char="–"/>
                <a:defRPr sz="9600">
                  <a:solidFill>
                    <a:schemeClr val="tx1"/>
                  </a:solidFill>
                  <a:latin typeface="Arial" panose="020B0604020202020204" pitchFamily="34" charset="0"/>
                </a:defRPr>
              </a:lvl4pPr>
              <a:lvl5pPr marL="2057400" indent="-228600" defTabSz="4389438">
                <a:spcBef>
                  <a:spcPct val="20000"/>
                </a:spcBef>
                <a:buChar char="»"/>
                <a:defRPr sz="9600">
                  <a:solidFill>
                    <a:schemeClr val="tx1"/>
                  </a:solidFill>
                  <a:latin typeface="Arial" panose="020B0604020202020204" pitchFamily="34" charset="0"/>
                </a:defRPr>
              </a:lvl5pPr>
              <a:lvl6pPr marL="25146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6pPr>
              <a:lvl7pPr marL="29718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7pPr>
              <a:lvl8pPr marL="34290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8pPr>
              <a:lvl9pPr marL="38862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9pPr>
            </a:lstStyle>
            <a:p>
              <a:pPr algn="ctr" eaLnBrk="1" hangingPunct="1">
                <a:spcBef>
                  <a:spcPct val="0"/>
                </a:spcBef>
                <a:buFontTx/>
                <a:buNone/>
              </a:pPr>
              <a:r>
                <a:rPr lang="en-US" altLang="en-US" sz="8600"/>
                <a:t> </a:t>
              </a:r>
            </a:p>
          </p:txBody>
        </p:sp>
        <p:cxnSp>
          <p:nvCxnSpPr>
            <p:cNvPr id="3100" name="Straight Connector 83">
              <a:extLst>
                <a:ext uri="{FF2B5EF4-FFF2-40B4-BE49-F238E27FC236}">
                  <a16:creationId xmlns:a16="http://schemas.microsoft.com/office/drawing/2014/main" id="{F60AFBB5-9470-6BD1-8EFB-6427EFE55D6F}"/>
                </a:ext>
              </a:extLst>
            </p:cNvPr>
            <p:cNvCxnSpPr>
              <a:cxnSpLocks/>
            </p:cNvCxnSpPr>
            <p:nvPr/>
          </p:nvCxnSpPr>
          <p:spPr bwMode="auto">
            <a:xfrm>
              <a:off x="1130300" y="17449800"/>
              <a:ext cx="9309100" cy="190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 name="TextBox 1">
              <a:extLst>
                <a:ext uri="{FF2B5EF4-FFF2-40B4-BE49-F238E27FC236}">
                  <a16:creationId xmlns:a16="http://schemas.microsoft.com/office/drawing/2014/main" id="{F19DEF10-4D3F-7E7A-1F8A-04B7BA5C070E}"/>
                </a:ext>
              </a:extLst>
            </p:cNvPr>
            <p:cNvSpPr txBox="1">
              <a:spLocks noChangeArrowheads="1"/>
            </p:cNvSpPr>
            <p:nvPr/>
          </p:nvSpPr>
          <p:spPr bwMode="auto">
            <a:xfrm>
              <a:off x="1358900" y="17697450"/>
              <a:ext cx="8818562" cy="1440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Verdana" panose="020B0604030504040204" pitchFamily="34" charset="0"/>
                </a:defRPr>
              </a:lvl1pPr>
              <a:lvl2pPr marL="742950" indent="-285750">
                <a:defRPr sz="4800">
                  <a:solidFill>
                    <a:schemeClr val="tx1"/>
                  </a:solidFill>
                  <a:latin typeface="Verdana" panose="020B0604030504040204" pitchFamily="34" charset="0"/>
                </a:defRPr>
              </a:lvl2pPr>
              <a:lvl3pPr marL="1143000" indent="-228600">
                <a:defRPr sz="4800">
                  <a:solidFill>
                    <a:schemeClr val="tx1"/>
                  </a:solidFill>
                  <a:latin typeface="Verdana" panose="020B0604030504040204" pitchFamily="34" charset="0"/>
                </a:defRPr>
              </a:lvl3pPr>
              <a:lvl4pPr marL="1600200" indent="-228600">
                <a:defRPr sz="4800">
                  <a:solidFill>
                    <a:schemeClr val="tx1"/>
                  </a:solidFill>
                  <a:latin typeface="Verdana" panose="020B0604030504040204" pitchFamily="34" charset="0"/>
                </a:defRPr>
              </a:lvl4pPr>
              <a:lvl5pPr marL="2057400" indent="-228600">
                <a:defRPr sz="4800">
                  <a:solidFill>
                    <a:schemeClr val="tx1"/>
                  </a:solidFill>
                  <a:latin typeface="Verdana" panose="020B0604030504040204" pitchFamily="34" charset="0"/>
                </a:defRPr>
              </a:lvl5pPr>
              <a:lvl6pPr marL="2514600" indent="-228600" eaLnBrk="0" fontAlgn="base" hangingPunct="0">
                <a:spcBef>
                  <a:spcPct val="0"/>
                </a:spcBef>
                <a:spcAft>
                  <a:spcPct val="0"/>
                </a:spcAft>
                <a:defRPr sz="4800">
                  <a:solidFill>
                    <a:schemeClr val="tx1"/>
                  </a:solidFill>
                  <a:latin typeface="Verdana" panose="020B0604030504040204" pitchFamily="34" charset="0"/>
                </a:defRPr>
              </a:lvl6pPr>
              <a:lvl7pPr marL="2971800" indent="-228600" eaLnBrk="0" fontAlgn="base" hangingPunct="0">
                <a:spcBef>
                  <a:spcPct val="0"/>
                </a:spcBef>
                <a:spcAft>
                  <a:spcPct val="0"/>
                </a:spcAft>
                <a:defRPr sz="4800">
                  <a:solidFill>
                    <a:schemeClr val="tx1"/>
                  </a:solidFill>
                  <a:latin typeface="Verdana" panose="020B0604030504040204" pitchFamily="34" charset="0"/>
                </a:defRPr>
              </a:lvl7pPr>
              <a:lvl8pPr marL="3429000" indent="-228600" eaLnBrk="0" fontAlgn="base" hangingPunct="0">
                <a:spcBef>
                  <a:spcPct val="0"/>
                </a:spcBef>
                <a:spcAft>
                  <a:spcPct val="0"/>
                </a:spcAft>
                <a:defRPr sz="4800">
                  <a:solidFill>
                    <a:schemeClr val="tx1"/>
                  </a:solidFill>
                  <a:latin typeface="Verdana" panose="020B0604030504040204" pitchFamily="34" charset="0"/>
                </a:defRPr>
              </a:lvl8pPr>
              <a:lvl9pPr marL="3886200" indent="-228600" eaLnBrk="0" fontAlgn="base" hangingPunct="0">
                <a:spcBef>
                  <a:spcPct val="0"/>
                </a:spcBef>
                <a:spcAft>
                  <a:spcPct val="0"/>
                </a:spcAft>
                <a:defRPr sz="4800">
                  <a:solidFill>
                    <a:schemeClr val="tx1"/>
                  </a:solidFill>
                  <a:latin typeface="Verdana" panose="020B0604030504040204" pitchFamily="34" charset="0"/>
                </a:defRPr>
              </a:lvl9pPr>
            </a:lstStyle>
            <a:p>
              <a:pPr eaLnBrk="1" hangingPunct="1">
                <a:spcAft>
                  <a:spcPts val="1200"/>
                </a:spcAft>
              </a:pPr>
              <a:r>
                <a:rPr lang="en-US" altLang="en-US" sz="2400" dirty="0"/>
                <a:t>	The copper gain medium is subject to a rather specific set of design constraints due to the XLO application.</a:t>
              </a:r>
            </a:p>
            <a:p>
              <a:pPr marL="457200" indent="-457200" eaLnBrk="1" hangingPunct="1">
                <a:spcAft>
                  <a:spcPts val="1200"/>
                </a:spcAft>
                <a:buFont typeface="+mj-lt"/>
                <a:buAutoNum type="arabicPeriod"/>
              </a:pPr>
              <a:r>
                <a:rPr lang="en-US" altLang="en-US" sz="2400" u="sng" dirty="0"/>
                <a:t>High Speed</a:t>
              </a:r>
              <a:r>
                <a:rPr lang="en-US" altLang="en-US" sz="2400" dirty="0"/>
                <a:t>: The XLO cavity is approximately 10m in pathlength, corresponding to just under 35ns pulse separation. The gain medium must be able to replenish to fresh copper in this time due to the next constraint.</a:t>
              </a:r>
            </a:p>
            <a:p>
              <a:pPr marL="457200" indent="-457200" eaLnBrk="1" hangingPunct="1">
                <a:spcAft>
                  <a:spcPts val="1200"/>
                </a:spcAft>
                <a:buFont typeface="+mj-lt"/>
                <a:buAutoNum type="arabicPeriod"/>
              </a:pPr>
              <a:r>
                <a:rPr lang="en-US" altLang="en-US" sz="2400" u="sng" dirty="0"/>
                <a:t>Consumable/Replaceable</a:t>
              </a:r>
              <a:r>
                <a:rPr lang="en-US" altLang="en-US" sz="2400" dirty="0"/>
                <a:t>: The 9 keV XFEL pulses that are used to excited ASE also cause a plasma to form which rapidly expands and destroys the target in a cylinder of around 20</a:t>
              </a:r>
              <a:r>
                <a:rPr lang="el-GR" altLang="en-US" sz="2400" dirty="0"/>
                <a:t>μ</a:t>
              </a:r>
              <a:r>
                <a:rPr lang="en-US" altLang="en-US" sz="2400" dirty="0"/>
                <a:t>m diameter around the beam. </a:t>
              </a:r>
            </a:p>
            <a:p>
              <a:pPr marL="457200" indent="-457200" eaLnBrk="1" hangingPunct="1">
                <a:spcAft>
                  <a:spcPts val="1200"/>
                </a:spcAft>
                <a:buFont typeface="+mj-lt"/>
                <a:buAutoNum type="arabicPeriod"/>
              </a:pPr>
              <a:r>
                <a:rPr lang="en-US" altLang="en-US" sz="2400" u="sng" dirty="0"/>
                <a:t>Extremely Thin and Stable</a:t>
              </a:r>
              <a:r>
                <a:rPr lang="en-US" altLang="en-US" sz="2400" dirty="0"/>
                <a:t>: The </a:t>
              </a:r>
              <a:r>
                <a:rPr lang="en-US" altLang="en-US" sz="2400" b="1" dirty="0"/>
                <a:t>Kirkpatrick–Baez (KB)</a:t>
              </a:r>
              <a:r>
                <a:rPr lang="en-US" altLang="en-US" sz="2400" dirty="0"/>
                <a:t> mirrors used to focus the XFEL beam have a Rayleigh length of around 100</a:t>
              </a:r>
              <a:r>
                <a:rPr lang="el-GR" altLang="en-US" sz="2400" dirty="0"/>
                <a:t>μ</a:t>
              </a:r>
              <a:r>
                <a:rPr lang="en-US" altLang="en-US" sz="2400" dirty="0"/>
                <a:t>m. So, to be in focus the target must be smaller than that, with oscillations not exceeding that range.</a:t>
              </a:r>
            </a:p>
            <a:p>
              <a:pPr marL="457200" indent="-457200" eaLnBrk="1" hangingPunct="1">
                <a:spcAft>
                  <a:spcPts val="1200"/>
                </a:spcAft>
                <a:buFont typeface="+mj-lt"/>
                <a:buAutoNum type="arabicPeriod"/>
              </a:pPr>
              <a:r>
                <a:rPr lang="en-US" altLang="en-US" sz="2400" u="sng" dirty="0"/>
                <a:t>Lifetime</a:t>
              </a:r>
              <a:r>
                <a:rPr lang="en-US" altLang="en-US" sz="2400" dirty="0"/>
                <a:t>: The lifetime of the gain must be sufficiently long as to allow alignment of the cavity’s crystals and optics without interruption.</a:t>
              </a:r>
            </a:p>
            <a:p>
              <a:pPr eaLnBrk="1" hangingPunct="1">
                <a:spcAft>
                  <a:spcPts val="0"/>
                </a:spcAft>
              </a:pPr>
              <a:r>
                <a:rPr lang="en-US" altLang="en-US" sz="2400" dirty="0"/>
                <a:t>	</a:t>
              </a:r>
            </a:p>
            <a:p>
              <a:pPr eaLnBrk="1" hangingPunct="1">
                <a:spcAft>
                  <a:spcPts val="1200"/>
                </a:spcAft>
              </a:pPr>
              <a:r>
                <a:rPr lang="en-US" altLang="en-US" sz="2400" dirty="0"/>
                <a:t>	These constraints directly conflict with each other on several accounts. Due to the stresses that the required 300m/s speed put on the required foil (thickness&lt;100</a:t>
              </a:r>
              <a:r>
                <a:rPr lang="el-GR" altLang="en-US" sz="2400" dirty="0"/>
                <a:t>μ</a:t>
              </a:r>
              <a:r>
                <a:rPr lang="en-US" altLang="en-US" sz="2400" dirty="0"/>
                <a:t>m) the target will rapidly deteriorate much quicker than the required lifetimes for cavity alignment. Thus, the decision was made to bifurcate the project into:</a:t>
              </a:r>
            </a:p>
            <a:p>
              <a:pPr marL="457200" indent="-457200" eaLnBrk="1" hangingPunct="1">
                <a:spcAft>
                  <a:spcPts val="1200"/>
                </a:spcAft>
                <a:buFont typeface="+mj-lt"/>
                <a:buAutoNum type="alphaUcPeriod"/>
              </a:pPr>
              <a:r>
                <a:rPr lang="en-US" altLang="en-US" sz="2400" dirty="0"/>
                <a:t>Slow but long-lasting target</a:t>
              </a:r>
            </a:p>
            <a:p>
              <a:pPr marL="457200" indent="-457200" eaLnBrk="1" hangingPunct="1">
                <a:spcAft>
                  <a:spcPts val="1200"/>
                </a:spcAft>
                <a:buFont typeface="+mj-lt"/>
                <a:buAutoNum type="alphaUcPeriod"/>
              </a:pPr>
              <a:r>
                <a:rPr lang="en-US" altLang="en-US" sz="2400" dirty="0"/>
                <a:t>Fast but short-lived target</a:t>
              </a:r>
            </a:p>
            <a:p>
              <a:pPr eaLnBrk="1" hangingPunct="1">
                <a:spcAft>
                  <a:spcPts val="1200"/>
                </a:spcAft>
              </a:pPr>
              <a:r>
                <a:rPr lang="en-US" altLang="en-US" sz="2400" dirty="0"/>
                <a:t>This was possible because the alignment only requires a single pulse to traverse the cavity due to relatively high-fidelity diffraction of the Si Crystals.</a:t>
              </a:r>
            </a:p>
          </p:txBody>
        </p:sp>
      </p:grpSp>
      <p:sp>
        <p:nvSpPr>
          <p:cNvPr id="33" name="TextBox 49">
            <a:extLst>
              <a:ext uri="{FF2B5EF4-FFF2-40B4-BE49-F238E27FC236}">
                <a16:creationId xmlns:a16="http://schemas.microsoft.com/office/drawing/2014/main" id="{A3DB0871-D293-3B66-1521-692AFD552882}"/>
              </a:ext>
            </a:extLst>
          </p:cNvPr>
          <p:cNvSpPr txBox="1">
            <a:spLocks noChangeArrowheads="1"/>
          </p:cNvSpPr>
          <p:nvPr/>
        </p:nvSpPr>
        <p:spPr bwMode="auto">
          <a:xfrm>
            <a:off x="33394650" y="76200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Verdana" panose="020B0604030504040204" pitchFamily="34" charset="0"/>
              </a:defRPr>
            </a:lvl1pPr>
            <a:lvl2pPr marL="742950" indent="-285750">
              <a:defRPr sz="4800">
                <a:solidFill>
                  <a:schemeClr val="tx1"/>
                </a:solidFill>
                <a:latin typeface="Verdana" panose="020B0604030504040204" pitchFamily="34" charset="0"/>
              </a:defRPr>
            </a:lvl2pPr>
            <a:lvl3pPr marL="1143000" indent="-228600">
              <a:defRPr sz="4800">
                <a:solidFill>
                  <a:schemeClr val="tx1"/>
                </a:solidFill>
                <a:latin typeface="Verdana" panose="020B0604030504040204" pitchFamily="34" charset="0"/>
              </a:defRPr>
            </a:lvl3pPr>
            <a:lvl4pPr marL="1600200" indent="-228600">
              <a:defRPr sz="4800">
                <a:solidFill>
                  <a:schemeClr val="tx1"/>
                </a:solidFill>
                <a:latin typeface="Verdana" panose="020B0604030504040204" pitchFamily="34" charset="0"/>
              </a:defRPr>
            </a:lvl4pPr>
            <a:lvl5pPr marL="2057400" indent="-228600">
              <a:defRPr sz="4800">
                <a:solidFill>
                  <a:schemeClr val="tx1"/>
                </a:solidFill>
                <a:latin typeface="Verdana" panose="020B0604030504040204" pitchFamily="34" charset="0"/>
              </a:defRPr>
            </a:lvl5pPr>
            <a:lvl6pPr marL="2514600" indent="-228600" eaLnBrk="0" fontAlgn="base" hangingPunct="0">
              <a:spcBef>
                <a:spcPct val="0"/>
              </a:spcBef>
              <a:spcAft>
                <a:spcPct val="0"/>
              </a:spcAft>
              <a:defRPr sz="4800">
                <a:solidFill>
                  <a:schemeClr val="tx1"/>
                </a:solidFill>
                <a:latin typeface="Verdana" panose="020B0604030504040204" pitchFamily="34" charset="0"/>
              </a:defRPr>
            </a:lvl6pPr>
            <a:lvl7pPr marL="2971800" indent="-228600" eaLnBrk="0" fontAlgn="base" hangingPunct="0">
              <a:spcBef>
                <a:spcPct val="0"/>
              </a:spcBef>
              <a:spcAft>
                <a:spcPct val="0"/>
              </a:spcAft>
              <a:defRPr sz="4800">
                <a:solidFill>
                  <a:schemeClr val="tx1"/>
                </a:solidFill>
                <a:latin typeface="Verdana" panose="020B0604030504040204" pitchFamily="34" charset="0"/>
              </a:defRPr>
            </a:lvl7pPr>
            <a:lvl8pPr marL="3429000" indent="-228600" eaLnBrk="0" fontAlgn="base" hangingPunct="0">
              <a:spcBef>
                <a:spcPct val="0"/>
              </a:spcBef>
              <a:spcAft>
                <a:spcPct val="0"/>
              </a:spcAft>
              <a:defRPr sz="4800">
                <a:solidFill>
                  <a:schemeClr val="tx1"/>
                </a:solidFill>
                <a:latin typeface="Verdana" panose="020B0604030504040204" pitchFamily="34" charset="0"/>
              </a:defRPr>
            </a:lvl8pPr>
            <a:lvl9pPr marL="3886200" indent="-228600" eaLnBrk="0" fontAlgn="base" hangingPunct="0">
              <a:spcBef>
                <a:spcPct val="0"/>
              </a:spcBef>
              <a:spcAft>
                <a:spcPct val="0"/>
              </a:spcAft>
              <a:defRPr sz="4800">
                <a:solidFill>
                  <a:schemeClr val="tx1"/>
                </a:solidFill>
                <a:latin typeface="Verdana" panose="020B0604030504040204" pitchFamily="34" charset="0"/>
              </a:defRPr>
            </a:lvl9pPr>
          </a:lstStyle>
          <a:p>
            <a:pPr algn="ctr" eaLnBrk="1" hangingPunct="1"/>
            <a:r>
              <a:rPr lang="en-US" altLang="en-US" b="1" dirty="0"/>
              <a:t>Further Development</a:t>
            </a:r>
          </a:p>
        </p:txBody>
      </p:sp>
      <p:sp>
        <p:nvSpPr>
          <p:cNvPr id="34" name="AutoShape 7">
            <a:extLst>
              <a:ext uri="{FF2B5EF4-FFF2-40B4-BE49-F238E27FC236}">
                <a16:creationId xmlns:a16="http://schemas.microsoft.com/office/drawing/2014/main" id="{65BBBC3E-1DE4-BEF4-2F71-9CECA3C92D2F}"/>
              </a:ext>
            </a:extLst>
          </p:cNvPr>
          <p:cNvSpPr>
            <a:spLocks noChangeArrowheads="1"/>
          </p:cNvSpPr>
          <p:nvPr/>
        </p:nvSpPr>
        <p:spPr bwMode="auto">
          <a:xfrm>
            <a:off x="33318450" y="7543799"/>
            <a:ext cx="9296400" cy="7924799"/>
          </a:xfrm>
          <a:prstGeom prst="roundRect">
            <a:avLst>
              <a:gd name="adj" fmla="val 1759"/>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defTabSz="4389438">
              <a:spcBef>
                <a:spcPct val="20000"/>
              </a:spcBef>
              <a:buChar char="•"/>
              <a:defRPr sz="15400">
                <a:solidFill>
                  <a:schemeClr val="tx1"/>
                </a:solidFill>
                <a:latin typeface="Arial" panose="020B0604020202020204" pitchFamily="34" charset="0"/>
              </a:defRPr>
            </a:lvl1pPr>
            <a:lvl2pPr marL="742950" indent="-285750" defTabSz="4389438">
              <a:spcBef>
                <a:spcPct val="20000"/>
              </a:spcBef>
              <a:buChar char="–"/>
              <a:defRPr sz="13400">
                <a:solidFill>
                  <a:schemeClr val="tx1"/>
                </a:solidFill>
                <a:latin typeface="Arial" panose="020B0604020202020204" pitchFamily="34" charset="0"/>
              </a:defRPr>
            </a:lvl2pPr>
            <a:lvl3pPr marL="1143000" indent="-228600" defTabSz="4389438">
              <a:spcBef>
                <a:spcPct val="20000"/>
              </a:spcBef>
              <a:buChar char="•"/>
              <a:defRPr sz="11500">
                <a:solidFill>
                  <a:schemeClr val="tx1"/>
                </a:solidFill>
                <a:latin typeface="Arial" panose="020B0604020202020204" pitchFamily="34" charset="0"/>
              </a:defRPr>
            </a:lvl3pPr>
            <a:lvl4pPr marL="1600200" indent="-228600" defTabSz="4389438">
              <a:spcBef>
                <a:spcPct val="20000"/>
              </a:spcBef>
              <a:buChar char="–"/>
              <a:defRPr sz="9600">
                <a:solidFill>
                  <a:schemeClr val="tx1"/>
                </a:solidFill>
                <a:latin typeface="Arial" panose="020B0604020202020204" pitchFamily="34" charset="0"/>
              </a:defRPr>
            </a:lvl4pPr>
            <a:lvl5pPr marL="2057400" indent="-228600" defTabSz="4389438">
              <a:spcBef>
                <a:spcPct val="20000"/>
              </a:spcBef>
              <a:buChar char="»"/>
              <a:defRPr sz="9600">
                <a:solidFill>
                  <a:schemeClr val="tx1"/>
                </a:solidFill>
                <a:latin typeface="Arial" panose="020B0604020202020204" pitchFamily="34" charset="0"/>
              </a:defRPr>
            </a:lvl5pPr>
            <a:lvl6pPr marL="25146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6pPr>
            <a:lvl7pPr marL="29718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7pPr>
            <a:lvl8pPr marL="34290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8pPr>
            <a:lvl9pPr marL="38862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9pPr>
          </a:lstStyle>
          <a:p>
            <a:pPr algn="ctr" eaLnBrk="1" hangingPunct="1">
              <a:spcBef>
                <a:spcPct val="0"/>
              </a:spcBef>
              <a:buFontTx/>
              <a:buNone/>
            </a:pPr>
            <a:r>
              <a:rPr lang="en-US" altLang="en-US" sz="8600"/>
              <a:t> </a:t>
            </a:r>
          </a:p>
        </p:txBody>
      </p:sp>
      <p:cxnSp>
        <p:nvCxnSpPr>
          <p:cNvPr id="35" name="Straight Connector 81">
            <a:extLst>
              <a:ext uri="{FF2B5EF4-FFF2-40B4-BE49-F238E27FC236}">
                <a16:creationId xmlns:a16="http://schemas.microsoft.com/office/drawing/2014/main" id="{B14E032C-6C23-0DCC-B6B3-26BF943555A3}"/>
              </a:ext>
            </a:extLst>
          </p:cNvPr>
          <p:cNvCxnSpPr>
            <a:cxnSpLocks/>
          </p:cNvCxnSpPr>
          <p:nvPr/>
        </p:nvCxnSpPr>
        <p:spPr bwMode="auto">
          <a:xfrm>
            <a:off x="33323362" y="8534400"/>
            <a:ext cx="9291488"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6" name="TextBox 1">
            <a:extLst>
              <a:ext uri="{FF2B5EF4-FFF2-40B4-BE49-F238E27FC236}">
                <a16:creationId xmlns:a16="http://schemas.microsoft.com/office/drawing/2014/main" id="{9771806A-096D-DFF1-93C2-F2CA32D1B60D}"/>
              </a:ext>
            </a:extLst>
          </p:cNvPr>
          <p:cNvSpPr txBox="1">
            <a:spLocks noChangeArrowheads="1"/>
          </p:cNvSpPr>
          <p:nvPr/>
        </p:nvSpPr>
        <p:spPr bwMode="auto">
          <a:xfrm>
            <a:off x="33523237" y="8717391"/>
            <a:ext cx="8818562"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Verdana" panose="020B0604030504040204" pitchFamily="34" charset="0"/>
              </a:defRPr>
            </a:lvl1pPr>
            <a:lvl2pPr marL="742950" indent="-285750">
              <a:defRPr sz="4800">
                <a:solidFill>
                  <a:schemeClr val="tx1"/>
                </a:solidFill>
                <a:latin typeface="Verdana" panose="020B0604030504040204" pitchFamily="34" charset="0"/>
              </a:defRPr>
            </a:lvl2pPr>
            <a:lvl3pPr marL="1143000" indent="-228600">
              <a:defRPr sz="4800">
                <a:solidFill>
                  <a:schemeClr val="tx1"/>
                </a:solidFill>
                <a:latin typeface="Verdana" panose="020B0604030504040204" pitchFamily="34" charset="0"/>
              </a:defRPr>
            </a:lvl3pPr>
            <a:lvl4pPr marL="1600200" indent="-228600">
              <a:defRPr sz="4800">
                <a:solidFill>
                  <a:schemeClr val="tx1"/>
                </a:solidFill>
                <a:latin typeface="Verdana" panose="020B0604030504040204" pitchFamily="34" charset="0"/>
              </a:defRPr>
            </a:lvl4pPr>
            <a:lvl5pPr marL="2057400" indent="-228600">
              <a:defRPr sz="4800">
                <a:solidFill>
                  <a:schemeClr val="tx1"/>
                </a:solidFill>
                <a:latin typeface="Verdana" panose="020B0604030504040204" pitchFamily="34" charset="0"/>
              </a:defRPr>
            </a:lvl5pPr>
            <a:lvl6pPr marL="2514600" indent="-228600" eaLnBrk="0" fontAlgn="base" hangingPunct="0">
              <a:spcBef>
                <a:spcPct val="0"/>
              </a:spcBef>
              <a:spcAft>
                <a:spcPct val="0"/>
              </a:spcAft>
              <a:defRPr sz="4800">
                <a:solidFill>
                  <a:schemeClr val="tx1"/>
                </a:solidFill>
                <a:latin typeface="Verdana" panose="020B0604030504040204" pitchFamily="34" charset="0"/>
              </a:defRPr>
            </a:lvl6pPr>
            <a:lvl7pPr marL="2971800" indent="-228600" eaLnBrk="0" fontAlgn="base" hangingPunct="0">
              <a:spcBef>
                <a:spcPct val="0"/>
              </a:spcBef>
              <a:spcAft>
                <a:spcPct val="0"/>
              </a:spcAft>
              <a:defRPr sz="4800">
                <a:solidFill>
                  <a:schemeClr val="tx1"/>
                </a:solidFill>
                <a:latin typeface="Verdana" panose="020B0604030504040204" pitchFamily="34" charset="0"/>
              </a:defRPr>
            </a:lvl7pPr>
            <a:lvl8pPr marL="3429000" indent="-228600" eaLnBrk="0" fontAlgn="base" hangingPunct="0">
              <a:spcBef>
                <a:spcPct val="0"/>
              </a:spcBef>
              <a:spcAft>
                <a:spcPct val="0"/>
              </a:spcAft>
              <a:defRPr sz="4800">
                <a:solidFill>
                  <a:schemeClr val="tx1"/>
                </a:solidFill>
                <a:latin typeface="Verdana" panose="020B0604030504040204" pitchFamily="34" charset="0"/>
              </a:defRPr>
            </a:lvl8pPr>
            <a:lvl9pPr marL="3886200" indent="-228600" eaLnBrk="0" fontAlgn="base" hangingPunct="0">
              <a:spcBef>
                <a:spcPct val="0"/>
              </a:spcBef>
              <a:spcAft>
                <a:spcPct val="0"/>
              </a:spcAft>
              <a:defRPr sz="4800">
                <a:solidFill>
                  <a:schemeClr val="tx1"/>
                </a:solidFill>
                <a:latin typeface="Verdana" panose="020B0604030504040204" pitchFamily="34" charset="0"/>
              </a:defRPr>
            </a:lvl9pPr>
          </a:lstStyle>
          <a:p>
            <a:pPr eaLnBrk="1" hangingPunct="1"/>
            <a:r>
              <a:rPr lang="en-US" altLang="en-US" sz="2400" dirty="0"/>
              <a:t>	Currently the system is operational but there are several big areas that could be improved in the future.</a:t>
            </a:r>
          </a:p>
          <a:p>
            <a:pPr marL="457200" indent="-457200" eaLnBrk="1" hangingPunct="1">
              <a:buFont typeface="+mj-lt"/>
              <a:buAutoNum type="arabicPeriod"/>
            </a:pPr>
            <a:r>
              <a:rPr lang="en-US" altLang="en-US" sz="2400" u="sng" dirty="0"/>
              <a:t>Fast Target Lifetime</a:t>
            </a:r>
            <a:r>
              <a:rPr lang="en-US" altLang="en-US" sz="2400" dirty="0"/>
              <a:t>: The fast target currently needs to be replaced multiple times per hour, this is fine for the development phase but for operation of a fully functional XLO this is not acceptable.</a:t>
            </a:r>
          </a:p>
          <a:p>
            <a:pPr marL="457200" indent="-457200" eaLnBrk="1" hangingPunct="1">
              <a:buFont typeface="+mj-lt"/>
              <a:buAutoNum type="arabicPeriod"/>
            </a:pPr>
            <a:r>
              <a:rPr lang="en-US" altLang="en-US" sz="2400" u="sng" dirty="0"/>
              <a:t>Speed Tuning</a:t>
            </a:r>
            <a:r>
              <a:rPr lang="en-US" altLang="en-US" sz="2400" dirty="0"/>
              <a:t>:  In order to get the most out of each copper target tuning the rotational speed and linear travel together to create a </a:t>
            </a:r>
            <a:r>
              <a:rPr lang="en-US" altLang="en-US" sz="2400" dirty="0" err="1"/>
              <a:t>rastering</a:t>
            </a:r>
            <a:r>
              <a:rPr lang="en-US" altLang="en-US" sz="2400" dirty="0"/>
              <a:t> effect on the foil would be ideal.</a:t>
            </a:r>
          </a:p>
          <a:p>
            <a:pPr marL="457200" indent="-457200" eaLnBrk="1" hangingPunct="1">
              <a:buFont typeface="+mj-lt"/>
              <a:buAutoNum type="arabicPeriod"/>
            </a:pPr>
            <a:r>
              <a:rPr lang="en-US" altLang="en-US" sz="2400" u="sng" dirty="0"/>
              <a:t>Characterization of Minimum Gain Medium Travel for ASE</a:t>
            </a:r>
            <a:r>
              <a:rPr lang="en-US" altLang="en-US" sz="2400" dirty="0"/>
              <a:t>: In order to get more consistent performance out of the system the lower we can go in speed the better. As such characterizing what our ASE signal is after traveling different distances from the created crater would give us valuable information on what speeds are acceptable.</a:t>
            </a:r>
          </a:p>
          <a:p>
            <a:pPr marL="457200" indent="-457200" eaLnBrk="1" hangingPunct="1">
              <a:buFont typeface="+mj-lt"/>
              <a:buAutoNum type="arabicPeriod"/>
            </a:pPr>
            <a:endParaRPr lang="en-US" altLang="en-US" sz="2400" dirty="0"/>
          </a:p>
        </p:txBody>
      </p:sp>
      <p:sp>
        <p:nvSpPr>
          <p:cNvPr id="20" name="AutoShape 7">
            <a:extLst>
              <a:ext uri="{FF2B5EF4-FFF2-40B4-BE49-F238E27FC236}">
                <a16:creationId xmlns:a16="http://schemas.microsoft.com/office/drawing/2014/main" id="{2657FA7E-5361-B51A-EEDA-3B45EF97EDBD}"/>
              </a:ext>
            </a:extLst>
          </p:cNvPr>
          <p:cNvSpPr>
            <a:spLocks noChangeArrowheads="1"/>
          </p:cNvSpPr>
          <p:nvPr/>
        </p:nvSpPr>
        <p:spPr bwMode="auto">
          <a:xfrm>
            <a:off x="11781769" y="20569288"/>
            <a:ext cx="20074743" cy="11048998"/>
          </a:xfrm>
          <a:prstGeom prst="roundRect">
            <a:avLst>
              <a:gd name="adj" fmla="val 1759"/>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defTabSz="4389438">
              <a:spcBef>
                <a:spcPct val="20000"/>
              </a:spcBef>
              <a:buChar char="•"/>
              <a:defRPr sz="15400">
                <a:solidFill>
                  <a:schemeClr val="tx1"/>
                </a:solidFill>
                <a:latin typeface="Arial" panose="020B0604020202020204" pitchFamily="34" charset="0"/>
              </a:defRPr>
            </a:lvl1pPr>
            <a:lvl2pPr marL="742950" indent="-285750" defTabSz="4389438">
              <a:spcBef>
                <a:spcPct val="20000"/>
              </a:spcBef>
              <a:buChar char="–"/>
              <a:defRPr sz="13400">
                <a:solidFill>
                  <a:schemeClr val="tx1"/>
                </a:solidFill>
                <a:latin typeface="Arial" panose="020B0604020202020204" pitchFamily="34" charset="0"/>
              </a:defRPr>
            </a:lvl2pPr>
            <a:lvl3pPr marL="1143000" indent="-228600" defTabSz="4389438">
              <a:spcBef>
                <a:spcPct val="20000"/>
              </a:spcBef>
              <a:buChar char="•"/>
              <a:defRPr sz="11500">
                <a:solidFill>
                  <a:schemeClr val="tx1"/>
                </a:solidFill>
                <a:latin typeface="Arial" panose="020B0604020202020204" pitchFamily="34" charset="0"/>
              </a:defRPr>
            </a:lvl3pPr>
            <a:lvl4pPr marL="1600200" indent="-228600" defTabSz="4389438">
              <a:spcBef>
                <a:spcPct val="20000"/>
              </a:spcBef>
              <a:buChar char="–"/>
              <a:defRPr sz="9600">
                <a:solidFill>
                  <a:schemeClr val="tx1"/>
                </a:solidFill>
                <a:latin typeface="Arial" panose="020B0604020202020204" pitchFamily="34" charset="0"/>
              </a:defRPr>
            </a:lvl4pPr>
            <a:lvl5pPr marL="2057400" indent="-228600" defTabSz="4389438">
              <a:spcBef>
                <a:spcPct val="20000"/>
              </a:spcBef>
              <a:buChar char="»"/>
              <a:defRPr sz="9600">
                <a:solidFill>
                  <a:schemeClr val="tx1"/>
                </a:solidFill>
                <a:latin typeface="Arial" panose="020B0604020202020204" pitchFamily="34" charset="0"/>
              </a:defRPr>
            </a:lvl5pPr>
            <a:lvl6pPr marL="25146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6pPr>
            <a:lvl7pPr marL="29718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7pPr>
            <a:lvl8pPr marL="34290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8pPr>
            <a:lvl9pPr marL="38862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9pPr>
          </a:lstStyle>
          <a:p>
            <a:pPr algn="ctr" eaLnBrk="1" hangingPunct="1">
              <a:spcBef>
                <a:spcPct val="0"/>
              </a:spcBef>
              <a:buFontTx/>
              <a:buNone/>
            </a:pPr>
            <a:r>
              <a:rPr lang="en-US" altLang="en-US" sz="8600"/>
              <a:t> </a:t>
            </a:r>
          </a:p>
        </p:txBody>
      </p:sp>
      <p:cxnSp>
        <p:nvCxnSpPr>
          <p:cNvPr id="21" name="Straight Connector 81">
            <a:extLst>
              <a:ext uri="{FF2B5EF4-FFF2-40B4-BE49-F238E27FC236}">
                <a16:creationId xmlns:a16="http://schemas.microsoft.com/office/drawing/2014/main" id="{5AF95F26-2041-2EA8-C5D1-D6C5373EFABB}"/>
              </a:ext>
            </a:extLst>
          </p:cNvPr>
          <p:cNvCxnSpPr>
            <a:cxnSpLocks/>
          </p:cNvCxnSpPr>
          <p:nvPr/>
        </p:nvCxnSpPr>
        <p:spPr bwMode="auto">
          <a:xfrm>
            <a:off x="11781769" y="21562686"/>
            <a:ext cx="20087443" cy="15223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22" name="Graphic 21">
            <a:extLst>
              <a:ext uri="{FF2B5EF4-FFF2-40B4-BE49-F238E27FC236}">
                <a16:creationId xmlns:a16="http://schemas.microsoft.com/office/drawing/2014/main" id="{BB36CD62-D3CD-BEEB-8306-280B15785C1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10"/>
          <a:stretch/>
        </p:blipFill>
        <p:spPr>
          <a:xfrm>
            <a:off x="12081593" y="21822544"/>
            <a:ext cx="12554169" cy="9479012"/>
          </a:xfrm>
          <a:prstGeom prst="rect">
            <a:avLst/>
          </a:prstGeom>
        </p:spPr>
      </p:pic>
      <p:sp>
        <p:nvSpPr>
          <p:cNvPr id="23" name="TextBox 49">
            <a:extLst>
              <a:ext uri="{FF2B5EF4-FFF2-40B4-BE49-F238E27FC236}">
                <a16:creationId xmlns:a16="http://schemas.microsoft.com/office/drawing/2014/main" id="{4B7EFBEE-BD87-5162-0183-6CCA8FC6D797}"/>
              </a:ext>
            </a:extLst>
          </p:cNvPr>
          <p:cNvSpPr txBox="1">
            <a:spLocks noChangeArrowheads="1"/>
          </p:cNvSpPr>
          <p:nvPr/>
        </p:nvSpPr>
        <p:spPr bwMode="auto">
          <a:xfrm>
            <a:off x="17247140" y="20731689"/>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Verdana" panose="020B0604030504040204" pitchFamily="34" charset="0"/>
              </a:defRPr>
            </a:lvl1pPr>
            <a:lvl2pPr marL="742950" indent="-285750">
              <a:defRPr sz="4800">
                <a:solidFill>
                  <a:schemeClr val="tx1"/>
                </a:solidFill>
                <a:latin typeface="Verdana" panose="020B0604030504040204" pitchFamily="34" charset="0"/>
              </a:defRPr>
            </a:lvl2pPr>
            <a:lvl3pPr marL="1143000" indent="-228600">
              <a:defRPr sz="4800">
                <a:solidFill>
                  <a:schemeClr val="tx1"/>
                </a:solidFill>
                <a:latin typeface="Verdana" panose="020B0604030504040204" pitchFamily="34" charset="0"/>
              </a:defRPr>
            </a:lvl3pPr>
            <a:lvl4pPr marL="1600200" indent="-228600">
              <a:defRPr sz="4800">
                <a:solidFill>
                  <a:schemeClr val="tx1"/>
                </a:solidFill>
                <a:latin typeface="Verdana" panose="020B0604030504040204" pitchFamily="34" charset="0"/>
              </a:defRPr>
            </a:lvl4pPr>
            <a:lvl5pPr marL="2057400" indent="-228600">
              <a:defRPr sz="4800">
                <a:solidFill>
                  <a:schemeClr val="tx1"/>
                </a:solidFill>
                <a:latin typeface="Verdana" panose="020B0604030504040204" pitchFamily="34" charset="0"/>
              </a:defRPr>
            </a:lvl5pPr>
            <a:lvl6pPr marL="2514600" indent="-228600" eaLnBrk="0" fontAlgn="base" hangingPunct="0">
              <a:spcBef>
                <a:spcPct val="0"/>
              </a:spcBef>
              <a:spcAft>
                <a:spcPct val="0"/>
              </a:spcAft>
              <a:defRPr sz="4800">
                <a:solidFill>
                  <a:schemeClr val="tx1"/>
                </a:solidFill>
                <a:latin typeface="Verdana" panose="020B0604030504040204" pitchFamily="34" charset="0"/>
              </a:defRPr>
            </a:lvl6pPr>
            <a:lvl7pPr marL="2971800" indent="-228600" eaLnBrk="0" fontAlgn="base" hangingPunct="0">
              <a:spcBef>
                <a:spcPct val="0"/>
              </a:spcBef>
              <a:spcAft>
                <a:spcPct val="0"/>
              </a:spcAft>
              <a:defRPr sz="4800">
                <a:solidFill>
                  <a:schemeClr val="tx1"/>
                </a:solidFill>
                <a:latin typeface="Verdana" panose="020B0604030504040204" pitchFamily="34" charset="0"/>
              </a:defRPr>
            </a:lvl7pPr>
            <a:lvl8pPr marL="3429000" indent="-228600" eaLnBrk="0" fontAlgn="base" hangingPunct="0">
              <a:spcBef>
                <a:spcPct val="0"/>
              </a:spcBef>
              <a:spcAft>
                <a:spcPct val="0"/>
              </a:spcAft>
              <a:defRPr sz="4800">
                <a:solidFill>
                  <a:schemeClr val="tx1"/>
                </a:solidFill>
                <a:latin typeface="Verdana" panose="020B0604030504040204" pitchFamily="34" charset="0"/>
              </a:defRPr>
            </a:lvl8pPr>
            <a:lvl9pPr marL="3886200" indent="-228600" eaLnBrk="0" fontAlgn="base" hangingPunct="0">
              <a:spcBef>
                <a:spcPct val="0"/>
              </a:spcBef>
              <a:spcAft>
                <a:spcPct val="0"/>
              </a:spcAft>
              <a:defRPr sz="4800">
                <a:solidFill>
                  <a:schemeClr val="tx1"/>
                </a:solidFill>
                <a:latin typeface="Verdana" panose="020B0604030504040204" pitchFamily="34" charset="0"/>
              </a:defRPr>
            </a:lvl9pPr>
          </a:lstStyle>
          <a:p>
            <a:pPr algn="ctr" eaLnBrk="1" hangingPunct="1"/>
            <a:r>
              <a:rPr lang="en-US" altLang="en-US" b="1" dirty="0"/>
              <a:t>Crater Characterization</a:t>
            </a:r>
          </a:p>
        </p:txBody>
      </p:sp>
      <p:sp>
        <p:nvSpPr>
          <p:cNvPr id="37" name="TextBox 1">
            <a:extLst>
              <a:ext uri="{FF2B5EF4-FFF2-40B4-BE49-F238E27FC236}">
                <a16:creationId xmlns:a16="http://schemas.microsoft.com/office/drawing/2014/main" id="{4B33939E-0446-7336-A72F-0C07F5B62BAD}"/>
              </a:ext>
            </a:extLst>
          </p:cNvPr>
          <p:cNvSpPr txBox="1">
            <a:spLocks noChangeArrowheads="1"/>
          </p:cNvSpPr>
          <p:nvPr/>
        </p:nvSpPr>
        <p:spPr bwMode="auto">
          <a:xfrm>
            <a:off x="24935586" y="21826523"/>
            <a:ext cx="6763614" cy="932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Verdana" panose="020B0604030504040204" pitchFamily="34" charset="0"/>
              </a:defRPr>
            </a:lvl1pPr>
            <a:lvl2pPr marL="742950" indent="-285750">
              <a:defRPr sz="4800">
                <a:solidFill>
                  <a:schemeClr val="tx1"/>
                </a:solidFill>
                <a:latin typeface="Verdana" panose="020B0604030504040204" pitchFamily="34" charset="0"/>
              </a:defRPr>
            </a:lvl2pPr>
            <a:lvl3pPr marL="1143000" indent="-228600">
              <a:defRPr sz="4800">
                <a:solidFill>
                  <a:schemeClr val="tx1"/>
                </a:solidFill>
                <a:latin typeface="Verdana" panose="020B0604030504040204" pitchFamily="34" charset="0"/>
              </a:defRPr>
            </a:lvl3pPr>
            <a:lvl4pPr marL="1600200" indent="-228600">
              <a:defRPr sz="4800">
                <a:solidFill>
                  <a:schemeClr val="tx1"/>
                </a:solidFill>
                <a:latin typeface="Verdana" panose="020B0604030504040204" pitchFamily="34" charset="0"/>
              </a:defRPr>
            </a:lvl4pPr>
            <a:lvl5pPr marL="2057400" indent="-228600">
              <a:defRPr sz="4800">
                <a:solidFill>
                  <a:schemeClr val="tx1"/>
                </a:solidFill>
                <a:latin typeface="Verdana" panose="020B0604030504040204" pitchFamily="34" charset="0"/>
              </a:defRPr>
            </a:lvl5pPr>
            <a:lvl6pPr marL="2514600" indent="-228600" eaLnBrk="0" fontAlgn="base" hangingPunct="0">
              <a:spcBef>
                <a:spcPct val="0"/>
              </a:spcBef>
              <a:spcAft>
                <a:spcPct val="0"/>
              </a:spcAft>
              <a:defRPr sz="4800">
                <a:solidFill>
                  <a:schemeClr val="tx1"/>
                </a:solidFill>
                <a:latin typeface="Verdana" panose="020B0604030504040204" pitchFamily="34" charset="0"/>
              </a:defRPr>
            </a:lvl6pPr>
            <a:lvl7pPr marL="2971800" indent="-228600" eaLnBrk="0" fontAlgn="base" hangingPunct="0">
              <a:spcBef>
                <a:spcPct val="0"/>
              </a:spcBef>
              <a:spcAft>
                <a:spcPct val="0"/>
              </a:spcAft>
              <a:defRPr sz="4800">
                <a:solidFill>
                  <a:schemeClr val="tx1"/>
                </a:solidFill>
                <a:latin typeface="Verdana" panose="020B0604030504040204" pitchFamily="34" charset="0"/>
              </a:defRPr>
            </a:lvl7pPr>
            <a:lvl8pPr marL="3429000" indent="-228600" eaLnBrk="0" fontAlgn="base" hangingPunct="0">
              <a:spcBef>
                <a:spcPct val="0"/>
              </a:spcBef>
              <a:spcAft>
                <a:spcPct val="0"/>
              </a:spcAft>
              <a:defRPr sz="4800">
                <a:solidFill>
                  <a:schemeClr val="tx1"/>
                </a:solidFill>
                <a:latin typeface="Verdana" panose="020B0604030504040204" pitchFamily="34" charset="0"/>
              </a:defRPr>
            </a:lvl8pPr>
            <a:lvl9pPr marL="3886200" indent="-228600" eaLnBrk="0" fontAlgn="base" hangingPunct="0">
              <a:spcBef>
                <a:spcPct val="0"/>
              </a:spcBef>
              <a:spcAft>
                <a:spcPct val="0"/>
              </a:spcAft>
              <a:defRPr sz="4800">
                <a:solidFill>
                  <a:schemeClr val="tx1"/>
                </a:solidFill>
                <a:latin typeface="Verdana" panose="020B0604030504040204" pitchFamily="34" charset="0"/>
              </a:defRPr>
            </a:lvl9pPr>
          </a:lstStyle>
          <a:p>
            <a:pPr eaLnBrk="1" hangingPunct="1"/>
            <a:r>
              <a:rPr lang="en-US" altLang="en-US" sz="2400" b="1" dirty="0"/>
              <a:t>	Figure:</a:t>
            </a:r>
            <a:r>
              <a:rPr lang="en-US" altLang="en-US" sz="2400" dirty="0"/>
              <a:t> SEM images of craters caused by XFEL pulses at various powers incident to 25um thick copper foil. 20um horizontal spacing between shots. 100um vertical spacing between powers.</a:t>
            </a:r>
          </a:p>
          <a:p>
            <a:pPr eaLnBrk="1" hangingPunct="1"/>
            <a:endParaRPr lang="en-US" altLang="en-US" sz="2400" dirty="0"/>
          </a:p>
          <a:p>
            <a:pPr eaLnBrk="1" hangingPunct="1"/>
            <a:endParaRPr lang="en-US" altLang="en-US" sz="2400" dirty="0"/>
          </a:p>
          <a:p>
            <a:pPr eaLnBrk="1" hangingPunct="1"/>
            <a:r>
              <a:rPr lang="en-US" altLang="en-US" sz="2400" dirty="0"/>
              <a:t>	An important step before using this setup in XLO was to do a crater characterization with SEM to verify the speeds required for the gain medium motion. As can be seen in the 100uJ case, which is the most similar to the power XLO will use, the crater size is indeed on the order of 20</a:t>
            </a:r>
            <a:r>
              <a:rPr lang="el-GR" altLang="en-US" sz="2400" dirty="0"/>
              <a:t>μ</a:t>
            </a:r>
            <a:r>
              <a:rPr lang="en-US" altLang="en-US" sz="2400" dirty="0"/>
              <a:t>m. This provided important verification that the initial conception of a solid target was indeed accurate.</a:t>
            </a:r>
          </a:p>
          <a:p>
            <a:pPr eaLnBrk="1" hangingPunct="1"/>
            <a:r>
              <a:rPr lang="en-US" altLang="en-US" sz="2400" dirty="0"/>
              <a:t>	The folding effect observed here in 100uJ and 350uJ is also a good result as it shows that the 20um spacing between the shots is sufficiently high to prevent a clean cut like in 1mJ that would destroy the copper target within a few thousand shots.</a:t>
            </a:r>
          </a:p>
        </p:txBody>
      </p:sp>
      <p:sp>
        <p:nvSpPr>
          <p:cNvPr id="27" name="TextBox 49">
            <a:extLst>
              <a:ext uri="{FF2B5EF4-FFF2-40B4-BE49-F238E27FC236}">
                <a16:creationId xmlns:a16="http://schemas.microsoft.com/office/drawing/2014/main" id="{D2B9D6B0-29A2-A27C-71AE-C5F4D19A0B3C}"/>
              </a:ext>
            </a:extLst>
          </p:cNvPr>
          <p:cNvSpPr txBox="1">
            <a:spLocks noChangeArrowheads="1"/>
          </p:cNvSpPr>
          <p:nvPr/>
        </p:nvSpPr>
        <p:spPr bwMode="auto">
          <a:xfrm>
            <a:off x="12406283" y="767905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Verdana" panose="020B0604030504040204" pitchFamily="34" charset="0"/>
              </a:defRPr>
            </a:lvl1pPr>
            <a:lvl2pPr marL="742950" indent="-285750">
              <a:defRPr sz="4800">
                <a:solidFill>
                  <a:schemeClr val="tx1"/>
                </a:solidFill>
                <a:latin typeface="Verdana" panose="020B0604030504040204" pitchFamily="34" charset="0"/>
              </a:defRPr>
            </a:lvl2pPr>
            <a:lvl3pPr marL="1143000" indent="-228600">
              <a:defRPr sz="4800">
                <a:solidFill>
                  <a:schemeClr val="tx1"/>
                </a:solidFill>
                <a:latin typeface="Verdana" panose="020B0604030504040204" pitchFamily="34" charset="0"/>
              </a:defRPr>
            </a:lvl3pPr>
            <a:lvl4pPr marL="1600200" indent="-228600">
              <a:defRPr sz="4800">
                <a:solidFill>
                  <a:schemeClr val="tx1"/>
                </a:solidFill>
                <a:latin typeface="Verdana" panose="020B0604030504040204" pitchFamily="34" charset="0"/>
              </a:defRPr>
            </a:lvl4pPr>
            <a:lvl5pPr marL="2057400" indent="-228600">
              <a:defRPr sz="4800">
                <a:solidFill>
                  <a:schemeClr val="tx1"/>
                </a:solidFill>
                <a:latin typeface="Verdana" panose="020B0604030504040204" pitchFamily="34" charset="0"/>
              </a:defRPr>
            </a:lvl5pPr>
            <a:lvl6pPr marL="2514600" indent="-228600" eaLnBrk="0" fontAlgn="base" hangingPunct="0">
              <a:spcBef>
                <a:spcPct val="0"/>
              </a:spcBef>
              <a:spcAft>
                <a:spcPct val="0"/>
              </a:spcAft>
              <a:defRPr sz="4800">
                <a:solidFill>
                  <a:schemeClr val="tx1"/>
                </a:solidFill>
                <a:latin typeface="Verdana" panose="020B0604030504040204" pitchFamily="34" charset="0"/>
              </a:defRPr>
            </a:lvl6pPr>
            <a:lvl7pPr marL="2971800" indent="-228600" eaLnBrk="0" fontAlgn="base" hangingPunct="0">
              <a:spcBef>
                <a:spcPct val="0"/>
              </a:spcBef>
              <a:spcAft>
                <a:spcPct val="0"/>
              </a:spcAft>
              <a:defRPr sz="4800">
                <a:solidFill>
                  <a:schemeClr val="tx1"/>
                </a:solidFill>
                <a:latin typeface="Verdana" panose="020B0604030504040204" pitchFamily="34" charset="0"/>
              </a:defRPr>
            </a:lvl7pPr>
            <a:lvl8pPr marL="3429000" indent="-228600" eaLnBrk="0" fontAlgn="base" hangingPunct="0">
              <a:spcBef>
                <a:spcPct val="0"/>
              </a:spcBef>
              <a:spcAft>
                <a:spcPct val="0"/>
              </a:spcAft>
              <a:defRPr sz="4800">
                <a:solidFill>
                  <a:schemeClr val="tx1"/>
                </a:solidFill>
                <a:latin typeface="Verdana" panose="020B0604030504040204" pitchFamily="34" charset="0"/>
              </a:defRPr>
            </a:lvl8pPr>
            <a:lvl9pPr marL="3886200" indent="-228600" eaLnBrk="0" fontAlgn="base" hangingPunct="0">
              <a:spcBef>
                <a:spcPct val="0"/>
              </a:spcBef>
              <a:spcAft>
                <a:spcPct val="0"/>
              </a:spcAft>
              <a:defRPr sz="4800">
                <a:solidFill>
                  <a:schemeClr val="tx1"/>
                </a:solidFill>
                <a:latin typeface="Verdana" panose="020B0604030504040204" pitchFamily="34" charset="0"/>
              </a:defRPr>
            </a:lvl9pPr>
          </a:lstStyle>
          <a:p>
            <a:pPr algn="ctr" eaLnBrk="1" hangingPunct="1"/>
            <a:r>
              <a:rPr lang="en-US" altLang="en-US" b="1" dirty="0"/>
              <a:t>Fast but Short-Lived</a:t>
            </a:r>
          </a:p>
        </p:txBody>
      </p:sp>
      <p:sp>
        <p:nvSpPr>
          <p:cNvPr id="25" name="AutoShape 7">
            <a:extLst>
              <a:ext uri="{FF2B5EF4-FFF2-40B4-BE49-F238E27FC236}">
                <a16:creationId xmlns:a16="http://schemas.microsoft.com/office/drawing/2014/main" id="{67247929-62A4-EE06-4EA5-C6E3DA6876FB}"/>
              </a:ext>
            </a:extLst>
          </p:cNvPr>
          <p:cNvSpPr>
            <a:spLocks noChangeArrowheads="1"/>
          </p:cNvSpPr>
          <p:nvPr/>
        </p:nvSpPr>
        <p:spPr bwMode="auto">
          <a:xfrm>
            <a:off x="11811000" y="7543799"/>
            <a:ext cx="20057194" cy="12627661"/>
          </a:xfrm>
          <a:prstGeom prst="roundRect">
            <a:avLst>
              <a:gd name="adj" fmla="val 1759"/>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defTabSz="4389438">
              <a:spcBef>
                <a:spcPct val="20000"/>
              </a:spcBef>
              <a:buChar char="•"/>
              <a:defRPr sz="15400">
                <a:solidFill>
                  <a:schemeClr val="tx1"/>
                </a:solidFill>
                <a:latin typeface="Arial" panose="020B0604020202020204" pitchFamily="34" charset="0"/>
              </a:defRPr>
            </a:lvl1pPr>
            <a:lvl2pPr marL="742950" indent="-285750" defTabSz="4389438">
              <a:spcBef>
                <a:spcPct val="20000"/>
              </a:spcBef>
              <a:buChar char="–"/>
              <a:defRPr sz="13400">
                <a:solidFill>
                  <a:schemeClr val="tx1"/>
                </a:solidFill>
                <a:latin typeface="Arial" panose="020B0604020202020204" pitchFamily="34" charset="0"/>
              </a:defRPr>
            </a:lvl2pPr>
            <a:lvl3pPr marL="1143000" indent="-228600" defTabSz="4389438">
              <a:spcBef>
                <a:spcPct val="20000"/>
              </a:spcBef>
              <a:buChar char="•"/>
              <a:defRPr sz="11500">
                <a:solidFill>
                  <a:schemeClr val="tx1"/>
                </a:solidFill>
                <a:latin typeface="Arial" panose="020B0604020202020204" pitchFamily="34" charset="0"/>
              </a:defRPr>
            </a:lvl3pPr>
            <a:lvl4pPr marL="1600200" indent="-228600" defTabSz="4389438">
              <a:spcBef>
                <a:spcPct val="20000"/>
              </a:spcBef>
              <a:buChar char="–"/>
              <a:defRPr sz="9600">
                <a:solidFill>
                  <a:schemeClr val="tx1"/>
                </a:solidFill>
                <a:latin typeface="Arial" panose="020B0604020202020204" pitchFamily="34" charset="0"/>
              </a:defRPr>
            </a:lvl4pPr>
            <a:lvl5pPr marL="2057400" indent="-228600" defTabSz="4389438">
              <a:spcBef>
                <a:spcPct val="20000"/>
              </a:spcBef>
              <a:buChar char="»"/>
              <a:defRPr sz="9600">
                <a:solidFill>
                  <a:schemeClr val="tx1"/>
                </a:solidFill>
                <a:latin typeface="Arial" panose="020B0604020202020204" pitchFamily="34" charset="0"/>
              </a:defRPr>
            </a:lvl5pPr>
            <a:lvl6pPr marL="25146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6pPr>
            <a:lvl7pPr marL="29718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7pPr>
            <a:lvl8pPr marL="34290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8pPr>
            <a:lvl9pPr marL="3886200" indent="-228600" defTabSz="4389438" eaLnBrk="0" fontAlgn="base" hangingPunct="0">
              <a:spcBef>
                <a:spcPct val="20000"/>
              </a:spcBef>
              <a:spcAft>
                <a:spcPct val="0"/>
              </a:spcAft>
              <a:buChar char="»"/>
              <a:defRPr sz="9600">
                <a:solidFill>
                  <a:schemeClr val="tx1"/>
                </a:solidFill>
                <a:latin typeface="Arial" panose="020B0604020202020204" pitchFamily="34" charset="0"/>
              </a:defRPr>
            </a:lvl9pPr>
          </a:lstStyle>
          <a:p>
            <a:pPr algn="ctr" eaLnBrk="1" hangingPunct="1">
              <a:spcBef>
                <a:spcPct val="0"/>
              </a:spcBef>
              <a:buFontTx/>
              <a:buNone/>
            </a:pPr>
            <a:r>
              <a:rPr lang="en-US" altLang="en-US" sz="8600"/>
              <a:t> </a:t>
            </a:r>
          </a:p>
        </p:txBody>
      </p:sp>
      <p:sp>
        <p:nvSpPr>
          <p:cNvPr id="28" name="TextBox 1">
            <a:extLst>
              <a:ext uri="{FF2B5EF4-FFF2-40B4-BE49-F238E27FC236}">
                <a16:creationId xmlns:a16="http://schemas.microsoft.com/office/drawing/2014/main" id="{C0CC230F-63E9-46E0-F7E7-FC059C530BB4}"/>
              </a:ext>
            </a:extLst>
          </p:cNvPr>
          <p:cNvSpPr txBox="1">
            <a:spLocks noChangeArrowheads="1"/>
          </p:cNvSpPr>
          <p:nvPr/>
        </p:nvSpPr>
        <p:spPr bwMode="auto">
          <a:xfrm>
            <a:off x="12029176" y="8848696"/>
            <a:ext cx="958900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Verdana" panose="020B0604030504040204" pitchFamily="34" charset="0"/>
              </a:defRPr>
            </a:lvl1pPr>
            <a:lvl2pPr marL="742950" indent="-285750">
              <a:defRPr sz="4800">
                <a:solidFill>
                  <a:schemeClr val="tx1"/>
                </a:solidFill>
                <a:latin typeface="Verdana" panose="020B0604030504040204" pitchFamily="34" charset="0"/>
              </a:defRPr>
            </a:lvl2pPr>
            <a:lvl3pPr marL="1143000" indent="-228600">
              <a:defRPr sz="4800">
                <a:solidFill>
                  <a:schemeClr val="tx1"/>
                </a:solidFill>
                <a:latin typeface="Verdana" panose="020B0604030504040204" pitchFamily="34" charset="0"/>
              </a:defRPr>
            </a:lvl3pPr>
            <a:lvl4pPr marL="1600200" indent="-228600">
              <a:defRPr sz="4800">
                <a:solidFill>
                  <a:schemeClr val="tx1"/>
                </a:solidFill>
                <a:latin typeface="Verdana" panose="020B0604030504040204" pitchFamily="34" charset="0"/>
              </a:defRPr>
            </a:lvl4pPr>
            <a:lvl5pPr marL="2057400" indent="-228600">
              <a:defRPr sz="4800">
                <a:solidFill>
                  <a:schemeClr val="tx1"/>
                </a:solidFill>
                <a:latin typeface="Verdana" panose="020B0604030504040204" pitchFamily="34" charset="0"/>
              </a:defRPr>
            </a:lvl5pPr>
            <a:lvl6pPr marL="2514600" indent="-228600" eaLnBrk="0" fontAlgn="base" hangingPunct="0">
              <a:spcBef>
                <a:spcPct val="0"/>
              </a:spcBef>
              <a:spcAft>
                <a:spcPct val="0"/>
              </a:spcAft>
              <a:defRPr sz="4800">
                <a:solidFill>
                  <a:schemeClr val="tx1"/>
                </a:solidFill>
                <a:latin typeface="Verdana" panose="020B0604030504040204" pitchFamily="34" charset="0"/>
              </a:defRPr>
            </a:lvl6pPr>
            <a:lvl7pPr marL="2971800" indent="-228600" eaLnBrk="0" fontAlgn="base" hangingPunct="0">
              <a:spcBef>
                <a:spcPct val="0"/>
              </a:spcBef>
              <a:spcAft>
                <a:spcPct val="0"/>
              </a:spcAft>
              <a:defRPr sz="4800">
                <a:solidFill>
                  <a:schemeClr val="tx1"/>
                </a:solidFill>
                <a:latin typeface="Verdana" panose="020B0604030504040204" pitchFamily="34" charset="0"/>
              </a:defRPr>
            </a:lvl7pPr>
            <a:lvl8pPr marL="3429000" indent="-228600" eaLnBrk="0" fontAlgn="base" hangingPunct="0">
              <a:spcBef>
                <a:spcPct val="0"/>
              </a:spcBef>
              <a:spcAft>
                <a:spcPct val="0"/>
              </a:spcAft>
              <a:defRPr sz="4800">
                <a:solidFill>
                  <a:schemeClr val="tx1"/>
                </a:solidFill>
                <a:latin typeface="Verdana" panose="020B0604030504040204" pitchFamily="34" charset="0"/>
              </a:defRPr>
            </a:lvl8pPr>
            <a:lvl9pPr marL="3886200" indent="-228600" eaLnBrk="0" fontAlgn="base" hangingPunct="0">
              <a:spcBef>
                <a:spcPct val="0"/>
              </a:spcBef>
              <a:spcAft>
                <a:spcPct val="0"/>
              </a:spcAft>
              <a:defRPr sz="4800">
                <a:solidFill>
                  <a:schemeClr val="tx1"/>
                </a:solidFill>
                <a:latin typeface="Verdana" panose="020B0604030504040204" pitchFamily="34" charset="0"/>
              </a:defRPr>
            </a:lvl9pPr>
          </a:lstStyle>
          <a:p>
            <a:pPr eaLnBrk="1" hangingPunct="1"/>
            <a:r>
              <a:rPr lang="en-US" altLang="en-US" sz="2400" dirty="0"/>
              <a:t>	The two common options for rapid sample delivery are using a liquid jet and mechanical motion. In our case previous experiments have shown a sample jet doesn’t contain enough copper atoms in the Rayleigh length to get efficient ASE so that left us with mechanical motion of a copper metal target.  </a:t>
            </a:r>
          </a:p>
          <a:p>
            <a:pPr eaLnBrk="1" hangingPunct="1"/>
            <a:r>
              <a:rPr lang="en-US" altLang="en-US" sz="2400" dirty="0"/>
              <a:t>	For speeds of 300m/s there are few if any linear stages that can achieve those speeds. Thus, rotational motion became the only viable option. A reasonable sized rotor that fits in XLO is around 150mm in diameter requiring a rotational speed of around 30,000 rpm.</a:t>
            </a:r>
          </a:p>
          <a:p>
            <a:pPr eaLnBrk="1" hangingPunct="1"/>
            <a:r>
              <a:rPr lang="en-US" altLang="en-US" sz="2400" dirty="0"/>
              <a:t>	The best method to achieve this speed under the load of the target is an air spindle system that uses high pressure gas to drive a turbine to extremely high speeds.</a:t>
            </a:r>
          </a:p>
        </p:txBody>
      </p:sp>
      <p:grpSp>
        <p:nvGrpSpPr>
          <p:cNvPr id="17" name="Group 16">
            <a:extLst>
              <a:ext uri="{FF2B5EF4-FFF2-40B4-BE49-F238E27FC236}">
                <a16:creationId xmlns:a16="http://schemas.microsoft.com/office/drawing/2014/main" id="{70838E02-0B2B-7A97-6B78-F7470B873A39}"/>
              </a:ext>
            </a:extLst>
          </p:cNvPr>
          <p:cNvGrpSpPr/>
          <p:nvPr/>
        </p:nvGrpSpPr>
        <p:grpSpPr>
          <a:xfrm>
            <a:off x="12498678" y="14219302"/>
            <a:ext cx="8784793" cy="5771201"/>
            <a:chOff x="12498678" y="14219302"/>
            <a:chExt cx="8784793" cy="5771201"/>
          </a:xfrm>
        </p:grpSpPr>
        <p:pic>
          <p:nvPicPr>
            <p:cNvPr id="39" name="Picture 38" descr="A picture containing miller, engine&#10;&#10;Description automatically generated">
              <a:extLst>
                <a:ext uri="{FF2B5EF4-FFF2-40B4-BE49-F238E27FC236}">
                  <a16:creationId xmlns:a16="http://schemas.microsoft.com/office/drawing/2014/main" id="{BE6BCFF0-B3B4-4DEC-FDDB-5F647683C912}"/>
                </a:ext>
              </a:extLst>
            </p:cNvPr>
            <p:cNvPicPr>
              <a:picLocks noChangeAspect="1"/>
            </p:cNvPicPr>
            <p:nvPr/>
          </p:nvPicPr>
          <p:blipFill rotWithShape="1">
            <a:blip r:embed="rId8">
              <a:extLst>
                <a:ext uri="{28A0092B-C50C-407E-A947-70E740481C1C}">
                  <a14:useLocalDpi xmlns:a14="http://schemas.microsoft.com/office/drawing/2010/main" val="0"/>
                </a:ext>
              </a:extLst>
            </a:blip>
            <a:srcRect l="7934" b="19356"/>
            <a:stretch/>
          </p:blipFill>
          <p:spPr>
            <a:xfrm>
              <a:off x="12498678" y="14219302"/>
              <a:ext cx="8784793" cy="5771201"/>
            </a:xfrm>
            <a:prstGeom prst="rect">
              <a:avLst/>
            </a:prstGeom>
          </p:spPr>
        </p:pic>
        <p:sp>
          <p:nvSpPr>
            <p:cNvPr id="45" name="TextBox 44">
              <a:extLst>
                <a:ext uri="{FF2B5EF4-FFF2-40B4-BE49-F238E27FC236}">
                  <a16:creationId xmlns:a16="http://schemas.microsoft.com/office/drawing/2014/main" id="{9474EF3E-25F7-B5A7-76EE-4A1F029C42D4}"/>
                </a:ext>
              </a:extLst>
            </p:cNvPr>
            <p:cNvSpPr txBox="1"/>
            <p:nvPr/>
          </p:nvSpPr>
          <p:spPr>
            <a:xfrm>
              <a:off x="12696144" y="19111485"/>
              <a:ext cx="5065810" cy="646331"/>
            </a:xfrm>
            <a:prstGeom prst="rect">
              <a:avLst/>
            </a:prstGeom>
            <a:solidFill>
              <a:schemeClr val="bg1"/>
            </a:solidFill>
          </p:spPr>
          <p:txBody>
            <a:bodyPr wrap="none" rtlCol="0">
              <a:spAutoFit/>
            </a:bodyPr>
            <a:lstStyle/>
            <a:p>
              <a:r>
                <a:rPr lang="en-US" sz="3600" dirty="0"/>
                <a:t>Air Spindle Assembly</a:t>
              </a:r>
            </a:p>
          </p:txBody>
        </p:sp>
      </p:grpSp>
      <p:sp>
        <p:nvSpPr>
          <p:cNvPr id="40" name="TextBox 49">
            <a:extLst>
              <a:ext uri="{FF2B5EF4-FFF2-40B4-BE49-F238E27FC236}">
                <a16:creationId xmlns:a16="http://schemas.microsoft.com/office/drawing/2014/main" id="{8FA765A4-FD7A-F5D8-8BBF-AECA8FFF13B4}"/>
              </a:ext>
            </a:extLst>
          </p:cNvPr>
          <p:cNvSpPr txBox="1">
            <a:spLocks noChangeArrowheads="1"/>
          </p:cNvSpPr>
          <p:nvPr/>
        </p:nvSpPr>
        <p:spPr bwMode="auto">
          <a:xfrm>
            <a:off x="22275411" y="7703403"/>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Verdana" panose="020B0604030504040204" pitchFamily="34" charset="0"/>
              </a:defRPr>
            </a:lvl1pPr>
            <a:lvl2pPr marL="742950" indent="-285750">
              <a:defRPr sz="4800">
                <a:solidFill>
                  <a:schemeClr val="tx1"/>
                </a:solidFill>
                <a:latin typeface="Verdana" panose="020B0604030504040204" pitchFamily="34" charset="0"/>
              </a:defRPr>
            </a:lvl2pPr>
            <a:lvl3pPr marL="1143000" indent="-228600">
              <a:defRPr sz="4800">
                <a:solidFill>
                  <a:schemeClr val="tx1"/>
                </a:solidFill>
                <a:latin typeface="Verdana" panose="020B0604030504040204" pitchFamily="34" charset="0"/>
              </a:defRPr>
            </a:lvl3pPr>
            <a:lvl4pPr marL="1600200" indent="-228600">
              <a:defRPr sz="4800">
                <a:solidFill>
                  <a:schemeClr val="tx1"/>
                </a:solidFill>
                <a:latin typeface="Verdana" panose="020B0604030504040204" pitchFamily="34" charset="0"/>
              </a:defRPr>
            </a:lvl4pPr>
            <a:lvl5pPr marL="2057400" indent="-228600">
              <a:defRPr sz="4800">
                <a:solidFill>
                  <a:schemeClr val="tx1"/>
                </a:solidFill>
                <a:latin typeface="Verdana" panose="020B0604030504040204" pitchFamily="34" charset="0"/>
              </a:defRPr>
            </a:lvl5pPr>
            <a:lvl6pPr marL="2514600" indent="-228600" eaLnBrk="0" fontAlgn="base" hangingPunct="0">
              <a:spcBef>
                <a:spcPct val="0"/>
              </a:spcBef>
              <a:spcAft>
                <a:spcPct val="0"/>
              </a:spcAft>
              <a:defRPr sz="4800">
                <a:solidFill>
                  <a:schemeClr val="tx1"/>
                </a:solidFill>
                <a:latin typeface="Verdana" panose="020B0604030504040204" pitchFamily="34" charset="0"/>
              </a:defRPr>
            </a:lvl6pPr>
            <a:lvl7pPr marL="2971800" indent="-228600" eaLnBrk="0" fontAlgn="base" hangingPunct="0">
              <a:spcBef>
                <a:spcPct val="0"/>
              </a:spcBef>
              <a:spcAft>
                <a:spcPct val="0"/>
              </a:spcAft>
              <a:defRPr sz="4800">
                <a:solidFill>
                  <a:schemeClr val="tx1"/>
                </a:solidFill>
                <a:latin typeface="Verdana" panose="020B0604030504040204" pitchFamily="34" charset="0"/>
              </a:defRPr>
            </a:lvl7pPr>
            <a:lvl8pPr marL="3429000" indent="-228600" eaLnBrk="0" fontAlgn="base" hangingPunct="0">
              <a:spcBef>
                <a:spcPct val="0"/>
              </a:spcBef>
              <a:spcAft>
                <a:spcPct val="0"/>
              </a:spcAft>
              <a:defRPr sz="4800">
                <a:solidFill>
                  <a:schemeClr val="tx1"/>
                </a:solidFill>
                <a:latin typeface="Verdana" panose="020B0604030504040204" pitchFamily="34" charset="0"/>
              </a:defRPr>
            </a:lvl8pPr>
            <a:lvl9pPr marL="3886200" indent="-228600" eaLnBrk="0" fontAlgn="base" hangingPunct="0">
              <a:spcBef>
                <a:spcPct val="0"/>
              </a:spcBef>
              <a:spcAft>
                <a:spcPct val="0"/>
              </a:spcAft>
              <a:defRPr sz="4800">
                <a:solidFill>
                  <a:schemeClr val="tx1"/>
                </a:solidFill>
                <a:latin typeface="Verdana" panose="020B0604030504040204" pitchFamily="34" charset="0"/>
              </a:defRPr>
            </a:lvl9pPr>
          </a:lstStyle>
          <a:p>
            <a:pPr algn="ctr" eaLnBrk="1" hangingPunct="1"/>
            <a:r>
              <a:rPr lang="en-US" altLang="en-US" b="1" dirty="0"/>
              <a:t>Slow but Long-Lived</a:t>
            </a:r>
          </a:p>
        </p:txBody>
      </p:sp>
      <p:cxnSp>
        <p:nvCxnSpPr>
          <p:cNvPr id="42" name="Straight Connector 81">
            <a:extLst>
              <a:ext uri="{FF2B5EF4-FFF2-40B4-BE49-F238E27FC236}">
                <a16:creationId xmlns:a16="http://schemas.microsoft.com/office/drawing/2014/main" id="{C36D9DEC-A424-29AB-0522-22CB668BE261}"/>
              </a:ext>
            </a:extLst>
          </p:cNvPr>
          <p:cNvCxnSpPr>
            <a:cxnSpLocks/>
          </p:cNvCxnSpPr>
          <p:nvPr/>
        </p:nvCxnSpPr>
        <p:spPr bwMode="auto">
          <a:xfrm>
            <a:off x="11811000" y="8686800"/>
            <a:ext cx="200571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3" name="TextBox 1">
            <a:extLst>
              <a:ext uri="{FF2B5EF4-FFF2-40B4-BE49-F238E27FC236}">
                <a16:creationId xmlns:a16="http://schemas.microsoft.com/office/drawing/2014/main" id="{EE59D962-57C2-2D2D-9A9C-44FADDEB933C}"/>
              </a:ext>
            </a:extLst>
          </p:cNvPr>
          <p:cNvSpPr txBox="1">
            <a:spLocks noChangeArrowheads="1"/>
          </p:cNvSpPr>
          <p:nvPr/>
        </p:nvSpPr>
        <p:spPr bwMode="auto">
          <a:xfrm>
            <a:off x="22128911" y="8863548"/>
            <a:ext cx="957028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Verdana" panose="020B0604030504040204" pitchFamily="34" charset="0"/>
              </a:defRPr>
            </a:lvl1pPr>
            <a:lvl2pPr marL="742950" indent="-285750">
              <a:defRPr sz="4800">
                <a:solidFill>
                  <a:schemeClr val="tx1"/>
                </a:solidFill>
                <a:latin typeface="Verdana" panose="020B0604030504040204" pitchFamily="34" charset="0"/>
              </a:defRPr>
            </a:lvl2pPr>
            <a:lvl3pPr marL="1143000" indent="-228600">
              <a:defRPr sz="4800">
                <a:solidFill>
                  <a:schemeClr val="tx1"/>
                </a:solidFill>
                <a:latin typeface="Verdana" panose="020B0604030504040204" pitchFamily="34" charset="0"/>
              </a:defRPr>
            </a:lvl3pPr>
            <a:lvl4pPr marL="1600200" indent="-228600">
              <a:defRPr sz="4800">
                <a:solidFill>
                  <a:schemeClr val="tx1"/>
                </a:solidFill>
                <a:latin typeface="Verdana" panose="020B0604030504040204" pitchFamily="34" charset="0"/>
              </a:defRPr>
            </a:lvl4pPr>
            <a:lvl5pPr marL="2057400" indent="-228600">
              <a:defRPr sz="4800">
                <a:solidFill>
                  <a:schemeClr val="tx1"/>
                </a:solidFill>
                <a:latin typeface="Verdana" panose="020B0604030504040204" pitchFamily="34" charset="0"/>
              </a:defRPr>
            </a:lvl5pPr>
            <a:lvl6pPr marL="2514600" indent="-228600" eaLnBrk="0" fontAlgn="base" hangingPunct="0">
              <a:spcBef>
                <a:spcPct val="0"/>
              </a:spcBef>
              <a:spcAft>
                <a:spcPct val="0"/>
              </a:spcAft>
              <a:defRPr sz="4800">
                <a:solidFill>
                  <a:schemeClr val="tx1"/>
                </a:solidFill>
                <a:latin typeface="Verdana" panose="020B0604030504040204" pitchFamily="34" charset="0"/>
              </a:defRPr>
            </a:lvl6pPr>
            <a:lvl7pPr marL="2971800" indent="-228600" eaLnBrk="0" fontAlgn="base" hangingPunct="0">
              <a:spcBef>
                <a:spcPct val="0"/>
              </a:spcBef>
              <a:spcAft>
                <a:spcPct val="0"/>
              </a:spcAft>
              <a:defRPr sz="4800">
                <a:solidFill>
                  <a:schemeClr val="tx1"/>
                </a:solidFill>
                <a:latin typeface="Verdana" panose="020B0604030504040204" pitchFamily="34" charset="0"/>
              </a:defRPr>
            </a:lvl7pPr>
            <a:lvl8pPr marL="3429000" indent="-228600" eaLnBrk="0" fontAlgn="base" hangingPunct="0">
              <a:spcBef>
                <a:spcPct val="0"/>
              </a:spcBef>
              <a:spcAft>
                <a:spcPct val="0"/>
              </a:spcAft>
              <a:defRPr sz="4800">
                <a:solidFill>
                  <a:schemeClr val="tx1"/>
                </a:solidFill>
                <a:latin typeface="Verdana" panose="020B0604030504040204" pitchFamily="34" charset="0"/>
              </a:defRPr>
            </a:lvl8pPr>
            <a:lvl9pPr marL="3886200" indent="-228600" eaLnBrk="0" fontAlgn="base" hangingPunct="0">
              <a:spcBef>
                <a:spcPct val="0"/>
              </a:spcBef>
              <a:spcAft>
                <a:spcPct val="0"/>
              </a:spcAft>
              <a:defRPr sz="4800">
                <a:solidFill>
                  <a:schemeClr val="tx1"/>
                </a:solidFill>
                <a:latin typeface="Verdana" panose="020B0604030504040204" pitchFamily="34" charset="0"/>
              </a:defRPr>
            </a:lvl9pPr>
          </a:lstStyle>
          <a:p>
            <a:pPr eaLnBrk="1" hangingPunct="1"/>
            <a:r>
              <a:rPr lang="en-US" altLang="en-US" sz="2400" dirty="0"/>
              <a:t>	For the alignment system we want to prioritize stability over speed as it only needs to match the 120Hz (7200 rpm) repetition rate of the XFEL pulses.</a:t>
            </a:r>
          </a:p>
          <a:p>
            <a:pPr eaLnBrk="1" hangingPunct="1"/>
            <a:r>
              <a:rPr lang="en-US" altLang="en-US" sz="2400" dirty="0"/>
              <a:t>	For low speed, stable, and consistent operation a traditional DC motor will more than suffice. We implemented a low vibration, low heat, low noise motor as to get the most consistent rotation and stability from our gain medium during alignment. </a:t>
            </a:r>
          </a:p>
        </p:txBody>
      </p:sp>
      <p:grpSp>
        <p:nvGrpSpPr>
          <p:cNvPr id="52" name="Group 51">
            <a:extLst>
              <a:ext uri="{FF2B5EF4-FFF2-40B4-BE49-F238E27FC236}">
                <a16:creationId xmlns:a16="http://schemas.microsoft.com/office/drawing/2014/main" id="{2D85C70E-2A32-94ED-974D-3394F49AE294}"/>
              </a:ext>
            </a:extLst>
          </p:cNvPr>
          <p:cNvGrpSpPr/>
          <p:nvPr/>
        </p:nvGrpSpPr>
        <p:grpSpPr>
          <a:xfrm>
            <a:off x="22633061" y="12022142"/>
            <a:ext cx="8441669" cy="5806978"/>
            <a:chOff x="23064977" y="12023822"/>
            <a:chExt cx="8441669" cy="5806978"/>
          </a:xfrm>
        </p:grpSpPr>
        <p:pic>
          <p:nvPicPr>
            <p:cNvPr id="47" name="Picture 46" descr="A picture containing miller&#10;&#10;Description automatically generated">
              <a:extLst>
                <a:ext uri="{FF2B5EF4-FFF2-40B4-BE49-F238E27FC236}">
                  <a16:creationId xmlns:a16="http://schemas.microsoft.com/office/drawing/2014/main" id="{3A810481-4BE5-A5DF-0829-133C7BA985AA}"/>
                </a:ext>
              </a:extLst>
            </p:cNvPr>
            <p:cNvPicPr>
              <a:picLocks noChangeAspect="1"/>
            </p:cNvPicPr>
            <p:nvPr/>
          </p:nvPicPr>
          <p:blipFill rotWithShape="1">
            <a:blip r:embed="rId9">
              <a:extLst>
                <a:ext uri="{28A0092B-C50C-407E-A947-70E740481C1C}">
                  <a14:useLocalDpi xmlns:a14="http://schemas.microsoft.com/office/drawing/2010/main" val="0"/>
                </a:ext>
              </a:extLst>
            </a:blip>
            <a:srcRect l="33161" t="37593" r="42669" b="40239"/>
            <a:stretch/>
          </p:blipFill>
          <p:spPr>
            <a:xfrm>
              <a:off x="23064977" y="12023822"/>
              <a:ext cx="8441669" cy="5806978"/>
            </a:xfrm>
            <a:prstGeom prst="rect">
              <a:avLst/>
            </a:prstGeom>
          </p:spPr>
        </p:pic>
        <p:sp>
          <p:nvSpPr>
            <p:cNvPr id="48" name="TextBox 47">
              <a:extLst>
                <a:ext uri="{FF2B5EF4-FFF2-40B4-BE49-F238E27FC236}">
                  <a16:creationId xmlns:a16="http://schemas.microsoft.com/office/drawing/2014/main" id="{BD74814B-98EC-F5A0-B3F2-8BD20A2444BC}"/>
                </a:ext>
              </a:extLst>
            </p:cNvPr>
            <p:cNvSpPr txBox="1"/>
            <p:nvPr/>
          </p:nvSpPr>
          <p:spPr>
            <a:xfrm>
              <a:off x="23269111" y="16838505"/>
              <a:ext cx="5739072" cy="646331"/>
            </a:xfrm>
            <a:prstGeom prst="rect">
              <a:avLst/>
            </a:prstGeom>
            <a:solidFill>
              <a:schemeClr val="bg1"/>
            </a:solidFill>
          </p:spPr>
          <p:txBody>
            <a:bodyPr wrap="none" rtlCol="0">
              <a:spAutoFit/>
            </a:bodyPr>
            <a:lstStyle/>
            <a:p>
              <a:r>
                <a:rPr lang="en-US" sz="3600" dirty="0"/>
                <a:t>DC Alignment Assembly</a:t>
              </a:r>
            </a:p>
          </p:txBody>
        </p:sp>
      </p:grpSp>
      <p:sp>
        <p:nvSpPr>
          <p:cNvPr id="51" name="TextBox 1">
            <a:extLst>
              <a:ext uri="{FF2B5EF4-FFF2-40B4-BE49-F238E27FC236}">
                <a16:creationId xmlns:a16="http://schemas.microsoft.com/office/drawing/2014/main" id="{0FE2694C-F8DE-07B8-5FF1-7693EA55420B}"/>
              </a:ext>
            </a:extLst>
          </p:cNvPr>
          <p:cNvSpPr txBox="1">
            <a:spLocks noChangeArrowheads="1"/>
          </p:cNvSpPr>
          <p:nvPr/>
        </p:nvSpPr>
        <p:spPr bwMode="auto">
          <a:xfrm>
            <a:off x="22008599" y="17999290"/>
            <a:ext cx="96323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Verdana" panose="020B0604030504040204" pitchFamily="34" charset="0"/>
              </a:defRPr>
            </a:lvl1pPr>
            <a:lvl2pPr marL="742950" indent="-285750">
              <a:defRPr sz="4800">
                <a:solidFill>
                  <a:schemeClr val="tx1"/>
                </a:solidFill>
                <a:latin typeface="Verdana" panose="020B0604030504040204" pitchFamily="34" charset="0"/>
              </a:defRPr>
            </a:lvl2pPr>
            <a:lvl3pPr marL="1143000" indent="-228600">
              <a:defRPr sz="4800">
                <a:solidFill>
                  <a:schemeClr val="tx1"/>
                </a:solidFill>
                <a:latin typeface="Verdana" panose="020B0604030504040204" pitchFamily="34" charset="0"/>
              </a:defRPr>
            </a:lvl3pPr>
            <a:lvl4pPr marL="1600200" indent="-228600">
              <a:defRPr sz="4800">
                <a:solidFill>
                  <a:schemeClr val="tx1"/>
                </a:solidFill>
                <a:latin typeface="Verdana" panose="020B0604030504040204" pitchFamily="34" charset="0"/>
              </a:defRPr>
            </a:lvl4pPr>
            <a:lvl5pPr marL="2057400" indent="-228600">
              <a:defRPr sz="4800">
                <a:solidFill>
                  <a:schemeClr val="tx1"/>
                </a:solidFill>
                <a:latin typeface="Verdana" panose="020B0604030504040204" pitchFamily="34" charset="0"/>
              </a:defRPr>
            </a:lvl5pPr>
            <a:lvl6pPr marL="2514600" indent="-228600" eaLnBrk="0" fontAlgn="base" hangingPunct="0">
              <a:spcBef>
                <a:spcPct val="0"/>
              </a:spcBef>
              <a:spcAft>
                <a:spcPct val="0"/>
              </a:spcAft>
              <a:defRPr sz="4800">
                <a:solidFill>
                  <a:schemeClr val="tx1"/>
                </a:solidFill>
                <a:latin typeface="Verdana" panose="020B0604030504040204" pitchFamily="34" charset="0"/>
              </a:defRPr>
            </a:lvl6pPr>
            <a:lvl7pPr marL="2971800" indent="-228600" eaLnBrk="0" fontAlgn="base" hangingPunct="0">
              <a:spcBef>
                <a:spcPct val="0"/>
              </a:spcBef>
              <a:spcAft>
                <a:spcPct val="0"/>
              </a:spcAft>
              <a:defRPr sz="4800">
                <a:solidFill>
                  <a:schemeClr val="tx1"/>
                </a:solidFill>
                <a:latin typeface="Verdana" panose="020B0604030504040204" pitchFamily="34" charset="0"/>
              </a:defRPr>
            </a:lvl7pPr>
            <a:lvl8pPr marL="3429000" indent="-228600" eaLnBrk="0" fontAlgn="base" hangingPunct="0">
              <a:spcBef>
                <a:spcPct val="0"/>
              </a:spcBef>
              <a:spcAft>
                <a:spcPct val="0"/>
              </a:spcAft>
              <a:defRPr sz="4800">
                <a:solidFill>
                  <a:schemeClr val="tx1"/>
                </a:solidFill>
                <a:latin typeface="Verdana" panose="020B0604030504040204" pitchFamily="34" charset="0"/>
              </a:defRPr>
            </a:lvl8pPr>
            <a:lvl9pPr marL="3886200" indent="-228600" eaLnBrk="0" fontAlgn="base" hangingPunct="0">
              <a:spcBef>
                <a:spcPct val="0"/>
              </a:spcBef>
              <a:spcAft>
                <a:spcPct val="0"/>
              </a:spcAft>
              <a:defRPr sz="4800">
                <a:solidFill>
                  <a:schemeClr val="tx1"/>
                </a:solidFill>
                <a:latin typeface="Verdana" panose="020B0604030504040204" pitchFamily="34" charset="0"/>
              </a:defRPr>
            </a:lvl9pPr>
          </a:lstStyle>
          <a:p>
            <a:pPr eaLnBrk="1" hangingPunct="1"/>
            <a:r>
              <a:rPr lang="en-US" altLang="en-US" sz="2400" dirty="0"/>
              <a:t>	By using a slit system, we also made it so that alignment does not rely on the spindle assembly but instead on this guiding slit and so we can hot swap in the air spindle for two pulse operation and back to the DC motor for alignment with no problem.</a:t>
            </a:r>
          </a:p>
        </p:txBody>
      </p:sp>
      <p:cxnSp>
        <p:nvCxnSpPr>
          <p:cNvPr id="5" name="Straight Connector 81">
            <a:extLst>
              <a:ext uri="{FF2B5EF4-FFF2-40B4-BE49-F238E27FC236}">
                <a16:creationId xmlns:a16="http://schemas.microsoft.com/office/drawing/2014/main" id="{A4CD4325-2667-8FE4-7734-5E2D343852D9}"/>
              </a:ext>
            </a:extLst>
          </p:cNvPr>
          <p:cNvCxnSpPr>
            <a:cxnSpLocks/>
            <a:stCxn id="25" idx="0"/>
            <a:endCxn id="25" idx="2"/>
          </p:cNvCxnSpPr>
          <p:nvPr/>
        </p:nvCxnSpPr>
        <p:spPr bwMode="auto">
          <a:xfrm>
            <a:off x="21839597" y="7543799"/>
            <a:ext cx="0" cy="1262766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 name="Straight Connector 81">
            <a:extLst>
              <a:ext uri="{FF2B5EF4-FFF2-40B4-BE49-F238E27FC236}">
                <a16:creationId xmlns:a16="http://schemas.microsoft.com/office/drawing/2014/main" id="{BAF3BF49-CD20-C936-CB74-ACECC4CADBCF}"/>
              </a:ext>
            </a:extLst>
          </p:cNvPr>
          <p:cNvCxnSpPr>
            <a:cxnSpLocks/>
          </p:cNvCxnSpPr>
          <p:nvPr/>
        </p:nvCxnSpPr>
        <p:spPr bwMode="auto">
          <a:xfrm>
            <a:off x="24935586" y="24079200"/>
            <a:ext cx="648382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D2F16AE426984E8C1ABC6A2E0139D5" ma:contentTypeVersion="6" ma:contentTypeDescription="Create a new document." ma:contentTypeScope="" ma:versionID="e9cfba8530e6c82cc46d46930e91dd10">
  <xsd:schema xmlns:xsd="http://www.w3.org/2001/XMLSchema" xmlns:xs="http://www.w3.org/2001/XMLSchema" xmlns:p="http://schemas.microsoft.com/office/2006/metadata/properties" xmlns:ns2="76de5eff-e736-4470-b8e1-4f3b654099a1" xmlns:ns3="0fb5b7a4-dc44-4267-a0e1-0e3ba313a29b" targetNamespace="http://schemas.microsoft.com/office/2006/metadata/properties" ma:root="true" ma:fieldsID="bd45562025f7eb377688e36ba8fae538" ns2:_="" ns3:_="">
    <xsd:import namespace="76de5eff-e736-4470-b8e1-4f3b654099a1"/>
    <xsd:import namespace="0fb5b7a4-dc44-4267-a0e1-0e3ba313a29b"/>
    <xsd:element name="properties">
      <xsd:complexType>
        <xsd:sequence>
          <xsd:element name="documentManagement">
            <xsd:complexType>
              <xsd:all>
                <xsd:element ref="ns2:Date"/>
                <xsd:element ref="ns2:Public_x003f_" minOccurs="0"/>
                <xsd:element ref="ns2:MediaServiceMetadata" minOccurs="0"/>
                <xsd:element ref="ns2:MediaServiceFastMetadata"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e5eff-e736-4470-b8e1-4f3b654099a1" elementFormDefault="qualified">
    <xsd:import namespace="http://schemas.microsoft.com/office/2006/documentManagement/types"/>
    <xsd:import namespace="http://schemas.microsoft.com/office/infopath/2007/PartnerControls"/>
    <xsd:element name="Date" ma:index="8" ma:displayName="Date" ma:format="DateOnly" ma:internalName="Date">
      <xsd:simpleType>
        <xsd:restriction base="dms:DateTime"/>
      </xsd:simpleType>
    </xsd:element>
    <xsd:element name="Public_x003f_" ma:index="9" nillable="true" ma:displayName="Public?" ma:default="0" ma:format="Dropdown" ma:internalName="Public_x003f_">
      <xsd:simpleType>
        <xsd:restriction base="dms:Boolea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b5b7a4-dc44-4267-a0e1-0e3ba313a29b" elementFormDefault="qualified">
    <xsd:import namespace="http://schemas.microsoft.com/office/2006/documentManagement/types"/>
    <xsd:import namespace="http://schemas.microsoft.com/office/infopath/2007/PartnerControls"/>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ate xmlns="76de5eff-e736-4470-b8e1-4f3b654099a1">2022-08-11T07:00:00+00:00</Date>
    <Public_x003f_ xmlns="76de5eff-e736-4470-b8e1-4f3b654099a1">true</Public_x003f_>
  </documentManagement>
</p:properties>
</file>

<file path=customXml/itemProps1.xml><?xml version="1.0" encoding="utf-8"?>
<ds:datastoreItem xmlns:ds="http://schemas.openxmlformats.org/officeDocument/2006/customXml" ds:itemID="{1DA057F7-2EE2-4DCB-AD76-0D4DE4420351}">
  <ds:schemaRefs>
    <ds:schemaRef ds:uri="http://schemas.microsoft.com/sharepoint/v3/contenttype/forms"/>
  </ds:schemaRefs>
</ds:datastoreItem>
</file>

<file path=customXml/itemProps2.xml><?xml version="1.0" encoding="utf-8"?>
<ds:datastoreItem xmlns:ds="http://schemas.openxmlformats.org/officeDocument/2006/customXml" ds:itemID="{33ADA8F1-626B-411D-8CD7-DEFBD34883F5}">
  <ds:schemaRefs>
    <ds:schemaRef ds:uri="http://schemas.microsoft.com/office/2006/metadata/longProperties"/>
  </ds:schemaRefs>
</ds:datastoreItem>
</file>

<file path=customXml/itemProps3.xml><?xml version="1.0" encoding="utf-8"?>
<ds:datastoreItem xmlns:ds="http://schemas.openxmlformats.org/officeDocument/2006/customXml" ds:itemID="{BCD92019-8676-4BF6-BFF8-6171EA76C008}"/>
</file>

<file path=customXml/itemProps4.xml><?xml version="1.0" encoding="utf-8"?>
<ds:datastoreItem xmlns:ds="http://schemas.openxmlformats.org/officeDocument/2006/customXml" ds:itemID="{682C9851-0E89-4A90-BD14-BC98321516E1}"/>
</file>

<file path=docProps/app.xml><?xml version="1.0" encoding="utf-8"?>
<Properties xmlns="http://schemas.openxmlformats.org/officeDocument/2006/extended-properties" xmlns:vt="http://schemas.openxmlformats.org/officeDocument/2006/docPropsVTypes">
  <TotalTime>39830</TotalTime>
  <Words>1155</Words>
  <Application>Microsoft Office PowerPoint</Application>
  <PresentationFormat>Custom</PresentationFormat>
  <Paragraphs>55</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Verdana</vt:lpstr>
      <vt:lpstr>Default Design</vt:lpstr>
      <vt:lpstr>PowerPoint Presentation</vt:lpstr>
    </vt:vector>
  </TitlesOfParts>
  <Company>Stanford Linear Accelerator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a Stable High Velocity Solid Target Gain Medium for XLO at CXI</dc:title>
  <dc:creator>Greg Stewart</dc:creator>
  <cp:lastModifiedBy>NOAH WELKE</cp:lastModifiedBy>
  <cp:revision>184</cp:revision>
  <dcterms:created xsi:type="dcterms:W3CDTF">2008-10-22T22:19:04Z</dcterms:created>
  <dcterms:modified xsi:type="dcterms:W3CDTF">2022-08-08T19:57:41Z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2021-09-08T00:00:00Z</vt:lpwstr>
  </property>
  <property fmtid="{D5CDD505-2E9C-101B-9397-08002B2CF9AE}" pid="3" name="ContentTypeId">
    <vt:lpwstr>0x010100A4D2F16AE426984E8C1ABC6A2E0139D5</vt:lpwstr>
  </property>
</Properties>
</file>