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Lst>
  <p:sldSz cx="43891200" cy="32918400"/>
  <p:notesSz cx="6858000" cy="9144000"/>
  <p:defaultTextStyle>
    <a:defPPr>
      <a:defRPr lang="en-US"/>
    </a:defPPr>
    <a:lvl1pPr algn="l" rtl="0" fontAlgn="base">
      <a:spcBef>
        <a:spcPct val="0"/>
      </a:spcBef>
      <a:spcAft>
        <a:spcPct val="0"/>
      </a:spcAft>
      <a:defRPr sz="4800" kern="1200">
        <a:solidFill>
          <a:schemeClr val="tx1"/>
        </a:solidFill>
        <a:latin typeface="Verdana" panose="020B0604030504040204" pitchFamily="34" charset="0"/>
        <a:ea typeface="+mn-ea"/>
        <a:cs typeface="+mn-cs"/>
      </a:defRPr>
    </a:lvl1pPr>
    <a:lvl2pPr marL="457200" algn="l" rtl="0" fontAlgn="base">
      <a:spcBef>
        <a:spcPct val="0"/>
      </a:spcBef>
      <a:spcAft>
        <a:spcPct val="0"/>
      </a:spcAft>
      <a:defRPr sz="4800" kern="1200">
        <a:solidFill>
          <a:schemeClr val="tx1"/>
        </a:solidFill>
        <a:latin typeface="Verdana" panose="020B0604030504040204" pitchFamily="34" charset="0"/>
        <a:ea typeface="+mn-ea"/>
        <a:cs typeface="+mn-cs"/>
      </a:defRPr>
    </a:lvl2pPr>
    <a:lvl3pPr marL="914400" algn="l" rtl="0" fontAlgn="base">
      <a:spcBef>
        <a:spcPct val="0"/>
      </a:spcBef>
      <a:spcAft>
        <a:spcPct val="0"/>
      </a:spcAft>
      <a:defRPr sz="4800" kern="1200">
        <a:solidFill>
          <a:schemeClr val="tx1"/>
        </a:solidFill>
        <a:latin typeface="Verdana" panose="020B0604030504040204" pitchFamily="34" charset="0"/>
        <a:ea typeface="+mn-ea"/>
        <a:cs typeface="+mn-cs"/>
      </a:defRPr>
    </a:lvl3pPr>
    <a:lvl4pPr marL="1371600" algn="l" rtl="0" fontAlgn="base">
      <a:spcBef>
        <a:spcPct val="0"/>
      </a:spcBef>
      <a:spcAft>
        <a:spcPct val="0"/>
      </a:spcAft>
      <a:defRPr sz="4800" kern="1200">
        <a:solidFill>
          <a:schemeClr val="tx1"/>
        </a:solidFill>
        <a:latin typeface="Verdana" panose="020B0604030504040204" pitchFamily="34" charset="0"/>
        <a:ea typeface="+mn-ea"/>
        <a:cs typeface="+mn-cs"/>
      </a:defRPr>
    </a:lvl4pPr>
    <a:lvl5pPr marL="1828800" algn="l" rtl="0" fontAlgn="base">
      <a:spcBef>
        <a:spcPct val="0"/>
      </a:spcBef>
      <a:spcAft>
        <a:spcPct val="0"/>
      </a:spcAft>
      <a:defRPr sz="4800" kern="1200">
        <a:solidFill>
          <a:schemeClr val="tx1"/>
        </a:solidFill>
        <a:latin typeface="Verdana" panose="020B0604030504040204" pitchFamily="34" charset="0"/>
        <a:ea typeface="+mn-ea"/>
        <a:cs typeface="+mn-cs"/>
      </a:defRPr>
    </a:lvl5pPr>
    <a:lvl6pPr marL="2286000" algn="l" defTabSz="914400" rtl="0" eaLnBrk="1" latinLnBrk="0" hangingPunct="1">
      <a:defRPr sz="4800" kern="1200">
        <a:solidFill>
          <a:schemeClr val="tx1"/>
        </a:solidFill>
        <a:latin typeface="Verdana" panose="020B0604030504040204" pitchFamily="34" charset="0"/>
        <a:ea typeface="+mn-ea"/>
        <a:cs typeface="+mn-cs"/>
      </a:defRPr>
    </a:lvl6pPr>
    <a:lvl7pPr marL="2743200" algn="l" defTabSz="914400" rtl="0" eaLnBrk="1" latinLnBrk="0" hangingPunct="1">
      <a:defRPr sz="4800" kern="1200">
        <a:solidFill>
          <a:schemeClr val="tx1"/>
        </a:solidFill>
        <a:latin typeface="Verdana" panose="020B0604030504040204" pitchFamily="34" charset="0"/>
        <a:ea typeface="+mn-ea"/>
        <a:cs typeface="+mn-cs"/>
      </a:defRPr>
    </a:lvl7pPr>
    <a:lvl8pPr marL="3200400" algn="l" defTabSz="914400" rtl="0" eaLnBrk="1" latinLnBrk="0" hangingPunct="1">
      <a:defRPr sz="4800" kern="1200">
        <a:solidFill>
          <a:schemeClr val="tx1"/>
        </a:solidFill>
        <a:latin typeface="Verdana" panose="020B0604030504040204" pitchFamily="34" charset="0"/>
        <a:ea typeface="+mn-ea"/>
        <a:cs typeface="+mn-cs"/>
      </a:defRPr>
    </a:lvl8pPr>
    <a:lvl9pPr marL="3657600" algn="l" defTabSz="914400" rtl="0" eaLnBrk="1" latinLnBrk="0" hangingPunct="1">
      <a:defRPr sz="48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1983C-FD7F-83DA-4335-CCC2522F44B2}" name="Shojaei, Amir" initials="SA" userId="S::ashojaei@slac.stanford.edu::87c5b9cb-add5-4847-b505-59fd553dfa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40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D6BAB-9A1C-72BA-C4E3-0AD543B0C91A}" v="1" dt="2022-07-29T05:02:39.481"/>
    <p1510:client id="{24269317-D907-66FF-DFA2-FCC1E8F70666}" v="151" dt="2022-07-28T22:28:51.947"/>
    <p1510:client id="{9779C858-08A7-5C6E-E1CA-8AFB33EE3F37}" v="49" dt="2022-07-27T22:12:19.279"/>
    <p1510:client id="{9D77CD8B-BDA0-A8F4-6593-92F5D95E6621}" v="505" dt="2022-07-26T19:36:55.608"/>
    <p1510:client id="{B6728027-24D1-F6FE-5F4E-510E31FB4046}" v="4" dt="2022-07-28T18:21:43.778"/>
    <p1510:client id="{C8171B7E-C5E5-78D1-2FAC-9CD79C32ADEA}" v="184" dt="2022-07-29T15:07:39.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Lucia" userId="S::rogers12@slac.stanford.edu::eed75afa-87b3-4581-9072-9960d0f4e3d4" providerId="AD" clId="Web-{24269317-D907-66FF-DFA2-FCC1E8F70666}"/>
    <pc:docChg chg="modSld">
      <pc:chgData name="Rogers, Lucia" userId="S::rogers12@slac.stanford.edu::eed75afa-87b3-4581-9072-9960d0f4e3d4" providerId="AD" clId="Web-{24269317-D907-66FF-DFA2-FCC1E8F70666}" dt="2022-07-28T22:28:48.900" v="136" actId="20577"/>
      <pc:docMkLst>
        <pc:docMk/>
      </pc:docMkLst>
      <pc:sldChg chg="addSp delSp modSp">
        <pc:chgData name="Rogers, Lucia" userId="S::rogers12@slac.stanford.edu::eed75afa-87b3-4581-9072-9960d0f4e3d4" providerId="AD" clId="Web-{24269317-D907-66FF-DFA2-FCC1E8F70666}" dt="2022-07-28T22:28:48.900" v="136" actId="20577"/>
        <pc:sldMkLst>
          <pc:docMk/>
          <pc:sldMk cId="0" sldId="256"/>
        </pc:sldMkLst>
        <pc:spChg chg="mod">
          <ac:chgData name="Rogers, Lucia" userId="S::rogers12@slac.stanford.edu::eed75afa-87b3-4581-9072-9960d0f4e3d4" providerId="AD" clId="Web-{24269317-D907-66FF-DFA2-FCC1E8F70666}" dt="2022-07-28T22:28:48.900" v="136" actId="20577"/>
          <ac:spMkLst>
            <pc:docMk/>
            <pc:sldMk cId="0" sldId="256"/>
            <ac:spMk id="5" creationId="{A9916041-1165-E9A8-5B1C-1391835E8D60}"/>
          </ac:spMkLst>
        </pc:spChg>
        <pc:spChg chg="add mod">
          <ac:chgData name="Rogers, Lucia" userId="S::rogers12@slac.stanford.edu::eed75afa-87b3-4581-9072-9960d0f4e3d4" providerId="AD" clId="Web-{24269317-D907-66FF-DFA2-FCC1E8F70666}" dt="2022-07-28T22:06:09.576" v="90" actId="14100"/>
          <ac:spMkLst>
            <pc:docMk/>
            <pc:sldMk cId="0" sldId="256"/>
            <ac:spMk id="10" creationId="{343EB133-E662-074A-3A05-C2F5A5D59FC8}"/>
          </ac:spMkLst>
        </pc:spChg>
        <pc:spChg chg="add mod">
          <ac:chgData name="Rogers, Lucia" userId="S::rogers12@slac.stanford.edu::eed75afa-87b3-4581-9072-9960d0f4e3d4" providerId="AD" clId="Web-{24269317-D907-66FF-DFA2-FCC1E8F70666}" dt="2022-07-28T22:25:00.502" v="113" actId="14100"/>
          <ac:spMkLst>
            <pc:docMk/>
            <pc:sldMk cId="0" sldId="256"/>
            <ac:spMk id="16" creationId="{7E2F86AA-6370-6382-69D2-A9C15DB0ECB7}"/>
          </ac:spMkLst>
        </pc:spChg>
        <pc:spChg chg="add mod">
          <ac:chgData name="Rogers, Lucia" userId="S::rogers12@slac.stanford.edu::eed75afa-87b3-4581-9072-9960d0f4e3d4" providerId="AD" clId="Web-{24269317-D907-66FF-DFA2-FCC1E8F70666}" dt="2022-07-28T22:25:15.284" v="117" actId="1076"/>
          <ac:spMkLst>
            <pc:docMk/>
            <pc:sldMk cId="0" sldId="256"/>
            <ac:spMk id="17" creationId="{F429D8AF-00F2-59A3-0CFE-EEB1608705A5}"/>
          </ac:spMkLst>
        </pc:spChg>
        <pc:spChg chg="add mod">
          <ac:chgData name="Rogers, Lucia" userId="S::rogers12@slac.stanford.edu::eed75afa-87b3-4581-9072-9960d0f4e3d4" providerId="AD" clId="Web-{24269317-D907-66FF-DFA2-FCC1E8F70666}" dt="2022-07-28T22:25:34.956" v="122" actId="14100"/>
          <ac:spMkLst>
            <pc:docMk/>
            <pc:sldMk cId="0" sldId="256"/>
            <ac:spMk id="18" creationId="{91F2CE6E-D5B0-4BF6-5944-CA11FF604EA5}"/>
          </ac:spMkLst>
        </pc:spChg>
        <pc:spChg chg="add mod">
          <ac:chgData name="Rogers, Lucia" userId="S::rogers12@slac.stanford.edu::eed75afa-87b3-4581-9072-9960d0f4e3d4" providerId="AD" clId="Web-{24269317-D907-66FF-DFA2-FCC1E8F70666}" dt="2022-07-28T22:25:54.254" v="126" actId="14100"/>
          <ac:spMkLst>
            <pc:docMk/>
            <pc:sldMk cId="0" sldId="256"/>
            <ac:spMk id="19" creationId="{9CE0EF7E-3B65-156F-AC62-B673E6FD7679}"/>
          </ac:spMkLst>
        </pc:spChg>
        <pc:spChg chg="add mod">
          <ac:chgData name="Rogers, Lucia" userId="S::rogers12@slac.stanford.edu::eed75afa-87b3-4581-9072-9960d0f4e3d4" providerId="AD" clId="Web-{24269317-D907-66FF-DFA2-FCC1E8F70666}" dt="2022-07-28T22:26:04.082" v="129" actId="14100"/>
          <ac:spMkLst>
            <pc:docMk/>
            <pc:sldMk cId="0" sldId="256"/>
            <ac:spMk id="20" creationId="{C072A463-0A36-AB2B-E2D9-121DD9C32782}"/>
          </ac:spMkLst>
        </pc:spChg>
        <pc:spChg chg="mod">
          <ac:chgData name="Rogers, Lucia" userId="S::rogers12@slac.stanford.edu::eed75afa-87b3-4581-9072-9960d0f4e3d4" providerId="AD" clId="Web-{24269317-D907-66FF-DFA2-FCC1E8F70666}" dt="2022-07-28T22:06:04.685" v="89" actId="14100"/>
          <ac:spMkLst>
            <pc:docMk/>
            <pc:sldMk cId="0" sldId="256"/>
            <ac:spMk id="2051" creationId="{F42A6688-216A-49C0-7F9B-46D324BDA555}"/>
          </ac:spMkLst>
        </pc:spChg>
        <pc:spChg chg="mod">
          <ac:chgData name="Rogers, Lucia" userId="S::rogers12@slac.stanford.edu::eed75afa-87b3-4581-9072-9960d0f4e3d4" providerId="AD" clId="Web-{24269317-D907-66FF-DFA2-FCC1E8F70666}" dt="2022-07-28T21:51:10.438" v="60" actId="1076"/>
          <ac:spMkLst>
            <pc:docMk/>
            <pc:sldMk cId="0" sldId="256"/>
            <ac:spMk id="2053" creationId="{A8AD549A-3CE1-AA03-169E-6FE0ACEB5F6C}"/>
          </ac:spMkLst>
        </pc:spChg>
        <pc:spChg chg="del">
          <ac:chgData name="Rogers, Lucia" userId="S::rogers12@slac.stanford.edu::eed75afa-87b3-4581-9072-9960d0f4e3d4" providerId="AD" clId="Web-{24269317-D907-66FF-DFA2-FCC1E8F70666}" dt="2022-07-28T21:50:22.952" v="52"/>
          <ac:spMkLst>
            <pc:docMk/>
            <pc:sldMk cId="0" sldId="256"/>
            <ac:spMk id="2054" creationId="{A2F121A7-AF7F-E811-9673-1D5F4B913693}"/>
          </ac:spMkLst>
        </pc:spChg>
        <pc:picChg chg="add mod modCrop">
          <ac:chgData name="Rogers, Lucia" userId="S::rogers12@slac.stanford.edu::eed75afa-87b3-4581-9072-9960d0f4e3d4" providerId="AD" clId="Web-{24269317-D907-66FF-DFA2-FCC1E8F70666}" dt="2022-07-28T21:51:49.111" v="66" actId="1076"/>
          <ac:picMkLst>
            <pc:docMk/>
            <pc:sldMk cId="0" sldId="256"/>
            <ac:picMk id="7" creationId="{980B67CE-01CD-E970-3058-1FFC906C8B9C}"/>
          </ac:picMkLst>
        </pc:picChg>
        <pc:picChg chg="add del mod modCrop">
          <ac:chgData name="Rogers, Lucia" userId="S::rogers12@slac.stanford.edu::eed75afa-87b3-4581-9072-9960d0f4e3d4" providerId="AD" clId="Web-{24269317-D907-66FF-DFA2-FCC1E8F70666}" dt="2022-07-28T21:48:49.028" v="33"/>
          <ac:picMkLst>
            <pc:docMk/>
            <pc:sldMk cId="0" sldId="256"/>
            <ac:picMk id="8" creationId="{56451FBA-B3D0-46F6-44B5-954CCA1904A0}"/>
          </ac:picMkLst>
        </pc:picChg>
        <pc:picChg chg="add mod modCrop">
          <ac:chgData name="Rogers, Lucia" userId="S::rogers12@slac.stanford.edu::eed75afa-87b3-4581-9072-9960d0f4e3d4" providerId="AD" clId="Web-{24269317-D907-66FF-DFA2-FCC1E8F70666}" dt="2022-07-28T22:03:36.524" v="70" actId="1076"/>
          <ac:picMkLst>
            <pc:docMk/>
            <pc:sldMk cId="0" sldId="256"/>
            <ac:picMk id="9" creationId="{C5D64342-D3DB-FCAE-9186-FDF402919EC3}"/>
          </ac:picMkLst>
        </pc:picChg>
        <pc:picChg chg="add mod">
          <ac:chgData name="Rogers, Lucia" userId="S::rogers12@slac.stanford.edu::eed75afa-87b3-4581-9072-9960d0f4e3d4" providerId="AD" clId="Web-{24269317-D907-66FF-DFA2-FCC1E8F70666}" dt="2022-07-28T22:06:22.764" v="92" actId="14100"/>
          <ac:picMkLst>
            <pc:docMk/>
            <pc:sldMk cId="0" sldId="256"/>
            <ac:picMk id="11" creationId="{234E4EF2-045A-D961-6C9C-876208551AFB}"/>
          </ac:picMkLst>
        </pc:picChg>
        <pc:picChg chg="add del mod">
          <ac:chgData name="Rogers, Lucia" userId="S::rogers12@slac.stanford.edu::eed75afa-87b3-4581-9072-9960d0f4e3d4" providerId="AD" clId="Web-{24269317-D907-66FF-DFA2-FCC1E8F70666}" dt="2022-07-28T22:21:41.902" v="100"/>
          <ac:picMkLst>
            <pc:docMk/>
            <pc:sldMk cId="0" sldId="256"/>
            <ac:picMk id="12" creationId="{DCD70966-2AC3-9778-8DCA-B5E7D8174F1F}"/>
          </ac:picMkLst>
        </pc:picChg>
        <pc:picChg chg="add del mod">
          <ac:chgData name="Rogers, Lucia" userId="S::rogers12@slac.stanford.edu::eed75afa-87b3-4581-9072-9960d0f4e3d4" providerId="AD" clId="Web-{24269317-D907-66FF-DFA2-FCC1E8F70666}" dt="2022-07-28T22:06:47.171" v="96"/>
          <ac:picMkLst>
            <pc:docMk/>
            <pc:sldMk cId="0" sldId="256"/>
            <ac:picMk id="13" creationId="{87BDC429-4B25-B243-96BB-C999B811BA20}"/>
          </ac:picMkLst>
        </pc:picChg>
        <pc:picChg chg="add mod">
          <ac:chgData name="Rogers, Lucia" userId="S::rogers12@slac.stanford.edu::eed75afa-87b3-4581-9072-9960d0f4e3d4" providerId="AD" clId="Web-{24269317-D907-66FF-DFA2-FCC1E8F70666}" dt="2022-07-28T22:25:43.582" v="123" actId="14100"/>
          <ac:picMkLst>
            <pc:docMk/>
            <pc:sldMk cId="0" sldId="256"/>
            <ac:picMk id="14" creationId="{68C825AE-EE88-C1D0-9821-97216919C000}"/>
          </ac:picMkLst>
        </pc:picChg>
        <pc:picChg chg="add mod modCrop">
          <ac:chgData name="Rogers, Lucia" userId="S::rogers12@slac.stanford.edu::eed75afa-87b3-4581-9072-9960d0f4e3d4" providerId="AD" clId="Web-{24269317-D907-66FF-DFA2-FCC1E8F70666}" dt="2022-07-28T22:24:29.220" v="109" actId="14100"/>
          <ac:picMkLst>
            <pc:docMk/>
            <pc:sldMk cId="0" sldId="256"/>
            <ac:picMk id="15" creationId="{53A4B086-8352-0382-A537-8BB6B9AAB909}"/>
          </ac:picMkLst>
        </pc:picChg>
      </pc:sldChg>
    </pc:docChg>
  </pc:docChgLst>
  <pc:docChgLst>
    <pc:chgData name="Rogers, Lucia" userId="S::rogers12@slac.stanford.edu::eed75afa-87b3-4581-9072-9960d0f4e3d4" providerId="AD" clId="Web-{B6728027-24D1-F6FE-5F4E-510E31FB4046}"/>
    <pc:docChg chg="modSld">
      <pc:chgData name="Rogers, Lucia" userId="S::rogers12@slac.stanford.edu::eed75afa-87b3-4581-9072-9960d0f4e3d4" providerId="AD" clId="Web-{B6728027-24D1-F6FE-5F4E-510E31FB4046}" dt="2022-07-28T18:21:43.762" v="1" actId="20577"/>
      <pc:docMkLst>
        <pc:docMk/>
      </pc:docMkLst>
      <pc:sldChg chg="modSp">
        <pc:chgData name="Rogers, Lucia" userId="S::rogers12@slac.stanford.edu::eed75afa-87b3-4581-9072-9960d0f4e3d4" providerId="AD" clId="Web-{B6728027-24D1-F6FE-5F4E-510E31FB4046}" dt="2022-07-28T18:21:43.762" v="1" actId="20577"/>
        <pc:sldMkLst>
          <pc:docMk/>
          <pc:sldMk cId="0" sldId="256"/>
        </pc:sldMkLst>
        <pc:spChg chg="mod">
          <ac:chgData name="Rogers, Lucia" userId="S::rogers12@slac.stanford.edu::eed75afa-87b3-4581-9072-9960d0f4e3d4" providerId="AD" clId="Web-{B6728027-24D1-F6FE-5F4E-510E31FB4046}" dt="2022-07-28T18:21:43.762" v="1" actId="20577"/>
          <ac:spMkLst>
            <pc:docMk/>
            <pc:sldMk cId="0" sldId="256"/>
            <ac:spMk id="2068" creationId="{E76093DB-FC7E-33E2-4DFD-DD11E6E854E6}"/>
          </ac:spMkLst>
        </pc:spChg>
      </pc:sldChg>
    </pc:docChg>
  </pc:docChgLst>
  <pc:docChgLst>
    <pc:chgData name="Rogers, Lucia" userId="S::rogers12@slac.stanford.edu::eed75afa-87b3-4581-9072-9960d0f4e3d4" providerId="AD" clId="Web-{0B0D6BAB-9A1C-72BA-C4E3-0AD543B0C91A}"/>
    <pc:docChg chg="modSld">
      <pc:chgData name="Rogers, Lucia" userId="S::rogers12@slac.stanford.edu::eed75afa-87b3-4581-9072-9960d0f4e3d4" providerId="AD" clId="Web-{0B0D6BAB-9A1C-72BA-C4E3-0AD543B0C91A}" dt="2022-07-29T05:02:39.481" v="0" actId="14100"/>
      <pc:docMkLst>
        <pc:docMk/>
      </pc:docMkLst>
      <pc:sldChg chg="modSp">
        <pc:chgData name="Rogers, Lucia" userId="S::rogers12@slac.stanford.edu::eed75afa-87b3-4581-9072-9960d0f4e3d4" providerId="AD" clId="Web-{0B0D6BAB-9A1C-72BA-C4E3-0AD543B0C91A}" dt="2022-07-29T05:02:39.481" v="0" actId="14100"/>
        <pc:sldMkLst>
          <pc:docMk/>
          <pc:sldMk cId="0" sldId="256"/>
        </pc:sldMkLst>
        <pc:picChg chg="mod">
          <ac:chgData name="Rogers, Lucia" userId="S::rogers12@slac.stanford.edu::eed75afa-87b3-4581-9072-9960d0f4e3d4" providerId="AD" clId="Web-{0B0D6BAB-9A1C-72BA-C4E3-0AD543B0C91A}" dt="2022-07-29T05:02:39.481" v="0" actId="14100"/>
          <ac:picMkLst>
            <pc:docMk/>
            <pc:sldMk cId="0" sldId="256"/>
            <ac:picMk id="15" creationId="{53A4B086-8352-0382-A537-8BB6B9AAB909}"/>
          </ac:picMkLst>
        </pc:picChg>
      </pc:sldChg>
    </pc:docChg>
  </pc:docChgLst>
  <pc:docChgLst>
    <pc:chgData name="Shojaei, Amir" userId="S::ashojaei@slac.stanford.edu::87c5b9cb-add5-4847-b505-59fd553dfa9d" providerId="AD" clId="Web-{C8171B7E-C5E5-78D1-2FAC-9CD79C32ADEA}"/>
    <pc:docChg chg="mod modSld">
      <pc:chgData name="Shojaei, Amir" userId="S::ashojaei@slac.stanford.edu::87c5b9cb-add5-4847-b505-59fd553dfa9d" providerId="AD" clId="Web-{C8171B7E-C5E5-78D1-2FAC-9CD79C32ADEA}" dt="2022-07-29T15:07:39.293" v="110" actId="14100"/>
      <pc:docMkLst>
        <pc:docMk/>
      </pc:docMkLst>
      <pc:sldChg chg="modSp addCm delCm">
        <pc:chgData name="Shojaei, Amir" userId="S::ashojaei@slac.stanford.edu::87c5b9cb-add5-4847-b505-59fd553dfa9d" providerId="AD" clId="Web-{C8171B7E-C5E5-78D1-2FAC-9CD79C32ADEA}" dt="2022-07-29T15:07:39.293" v="110" actId="14100"/>
        <pc:sldMkLst>
          <pc:docMk/>
          <pc:sldMk cId="0" sldId="256"/>
        </pc:sldMkLst>
        <pc:spChg chg="mod">
          <ac:chgData name="Shojaei, Amir" userId="S::ashojaei@slac.stanford.edu::87c5b9cb-add5-4847-b505-59fd553dfa9d" providerId="AD" clId="Web-{C8171B7E-C5E5-78D1-2FAC-9CD79C32ADEA}" dt="2022-07-29T15:07:39.293" v="110" actId="14100"/>
          <ac:spMkLst>
            <pc:docMk/>
            <pc:sldMk cId="0" sldId="256"/>
            <ac:spMk id="16" creationId="{7E2F86AA-6370-6382-69D2-A9C15DB0ECB7}"/>
          </ac:spMkLst>
        </pc:spChg>
        <pc:spChg chg="mod">
          <ac:chgData name="Shojaei, Amir" userId="S::ashojaei@slac.stanford.edu::87c5b9cb-add5-4847-b505-59fd553dfa9d" providerId="AD" clId="Web-{C8171B7E-C5E5-78D1-2FAC-9CD79C32ADEA}" dt="2022-07-29T15:04:34.804" v="105" actId="20577"/>
          <ac:spMkLst>
            <pc:docMk/>
            <pc:sldMk cId="0" sldId="256"/>
            <ac:spMk id="17" creationId="{F429D8AF-00F2-59A3-0CFE-EEB1608705A5}"/>
          </ac:spMkLst>
        </pc:spChg>
        <pc:spChg chg="mod">
          <ac:chgData name="Shojaei, Amir" userId="S::ashojaei@slac.stanford.edu::87c5b9cb-add5-4847-b505-59fd553dfa9d" providerId="AD" clId="Web-{C8171B7E-C5E5-78D1-2FAC-9CD79C32ADEA}" dt="2022-07-29T14:56:06.103" v="19" actId="14100"/>
          <ac:spMkLst>
            <pc:docMk/>
            <pc:sldMk cId="0" sldId="256"/>
            <ac:spMk id="2068" creationId="{E76093DB-FC7E-33E2-4DFD-DD11E6E854E6}"/>
          </ac:spMkLst>
        </pc:spChg>
        <pc:spChg chg="mod">
          <ac:chgData name="Shojaei, Amir" userId="S::ashojaei@slac.stanford.edu::87c5b9cb-add5-4847-b505-59fd553dfa9d" providerId="AD" clId="Web-{C8171B7E-C5E5-78D1-2FAC-9CD79C32ADEA}" dt="2022-07-29T14:57:13.027" v="32" actId="1076"/>
          <ac:spMkLst>
            <pc:docMk/>
            <pc:sldMk cId="0" sldId="256"/>
            <ac:spMk id="2069" creationId="{3956A4F6-7F93-9BFD-61FB-E46D95429E0F}"/>
          </ac:spMkLst>
        </pc:spChg>
      </pc:sldChg>
    </pc:docChg>
  </pc:docChgLst>
  <pc:docChgLst>
    <pc:chgData name="Rogers, Lucia" userId="S::rogers12@slac.stanford.edu::eed75afa-87b3-4581-9072-9960d0f4e3d4" providerId="AD" clId="Web-{9D77CD8B-BDA0-A8F4-6593-92F5D95E6621}"/>
    <pc:docChg chg="modSld">
      <pc:chgData name="Rogers, Lucia" userId="S::rogers12@slac.stanford.edu::eed75afa-87b3-4581-9072-9960d0f4e3d4" providerId="AD" clId="Web-{9D77CD8B-BDA0-A8F4-6593-92F5D95E6621}" dt="2022-07-26T19:36:55.327" v="314" actId="20577"/>
      <pc:docMkLst>
        <pc:docMk/>
      </pc:docMkLst>
      <pc:sldChg chg="addSp delSp modSp">
        <pc:chgData name="Rogers, Lucia" userId="S::rogers12@slac.stanford.edu::eed75afa-87b3-4581-9072-9960d0f4e3d4" providerId="AD" clId="Web-{9D77CD8B-BDA0-A8F4-6593-92F5D95E6621}" dt="2022-07-26T19:36:55.327" v="314" actId="20577"/>
        <pc:sldMkLst>
          <pc:docMk/>
          <pc:sldMk cId="0" sldId="256"/>
        </pc:sldMkLst>
        <pc:spChg chg="add">
          <ac:chgData name="Rogers, Lucia" userId="S::rogers12@slac.stanford.edu::eed75afa-87b3-4581-9072-9960d0f4e3d4" providerId="AD" clId="Web-{9D77CD8B-BDA0-A8F4-6593-92F5D95E6621}" dt="2022-07-26T17:25:25.736" v="107"/>
          <ac:spMkLst>
            <pc:docMk/>
            <pc:sldMk cId="0" sldId="256"/>
            <ac:spMk id="2" creationId="{09FAB090-5A3F-A1DA-AD89-F8805BA313D4}"/>
          </ac:spMkLst>
        </pc:spChg>
        <pc:spChg chg="add del mod">
          <ac:chgData name="Rogers, Lucia" userId="S::rogers12@slac.stanford.edu::eed75afa-87b3-4581-9072-9960d0f4e3d4" providerId="AD" clId="Web-{9D77CD8B-BDA0-A8F4-6593-92F5D95E6621}" dt="2022-07-25T22:51:10.474" v="16"/>
          <ac:spMkLst>
            <pc:docMk/>
            <pc:sldMk cId="0" sldId="256"/>
            <ac:spMk id="2" creationId="{95A26209-66B2-0B80-3118-D6FF12BF1478}"/>
          </ac:spMkLst>
        </pc:spChg>
        <pc:spChg chg="add mod">
          <ac:chgData name="Rogers, Lucia" userId="S::rogers12@slac.stanford.edu::eed75afa-87b3-4581-9072-9960d0f4e3d4" providerId="AD" clId="Web-{9D77CD8B-BDA0-A8F4-6593-92F5D95E6621}" dt="2022-07-26T19:12:45.765" v="182" actId="20577"/>
          <ac:spMkLst>
            <pc:docMk/>
            <pc:sldMk cId="0" sldId="256"/>
            <ac:spMk id="3" creationId="{FC9DD056-625D-A1C9-5B83-E9D81B6FC56C}"/>
          </ac:spMkLst>
        </pc:spChg>
        <pc:spChg chg="add">
          <ac:chgData name="Rogers, Lucia" userId="S::rogers12@slac.stanford.edu::eed75afa-87b3-4581-9072-9960d0f4e3d4" providerId="AD" clId="Web-{9D77CD8B-BDA0-A8F4-6593-92F5D95E6621}" dt="2022-07-26T17:25:25.924" v="108"/>
          <ac:spMkLst>
            <pc:docMk/>
            <pc:sldMk cId="0" sldId="256"/>
            <ac:spMk id="4" creationId="{AFDDF970-6A84-787F-FB4D-1949B3C6904F}"/>
          </ac:spMkLst>
        </pc:spChg>
        <pc:spChg chg="add mod">
          <ac:chgData name="Rogers, Lucia" userId="S::rogers12@slac.stanford.edu::eed75afa-87b3-4581-9072-9960d0f4e3d4" providerId="AD" clId="Web-{9D77CD8B-BDA0-A8F4-6593-92F5D95E6621}" dt="2022-07-26T19:13:18.641" v="187" actId="20577"/>
          <ac:spMkLst>
            <pc:docMk/>
            <pc:sldMk cId="0" sldId="256"/>
            <ac:spMk id="5" creationId="{A9916041-1165-E9A8-5B1C-1391835E8D60}"/>
          </ac:spMkLst>
        </pc:spChg>
        <pc:spChg chg="add mod">
          <ac:chgData name="Rogers, Lucia" userId="S::rogers12@slac.stanford.edu::eed75afa-87b3-4581-9072-9960d0f4e3d4" providerId="AD" clId="Web-{9D77CD8B-BDA0-A8F4-6593-92F5D95E6621}" dt="2022-07-26T19:36:55.327" v="314" actId="20577"/>
          <ac:spMkLst>
            <pc:docMk/>
            <pc:sldMk cId="0" sldId="256"/>
            <ac:spMk id="6" creationId="{8B61992E-6EC9-8738-3427-EF132625AA72}"/>
          </ac:spMkLst>
        </pc:spChg>
        <pc:spChg chg="mod">
          <ac:chgData name="Rogers, Lucia" userId="S::rogers12@slac.stanford.edu::eed75afa-87b3-4581-9072-9960d0f4e3d4" providerId="AD" clId="Web-{9D77CD8B-BDA0-A8F4-6593-92F5D95E6621}" dt="2022-07-25T23:06:12.397" v="80" actId="1076"/>
          <ac:spMkLst>
            <pc:docMk/>
            <pc:sldMk cId="0" sldId="256"/>
            <ac:spMk id="2063" creationId="{4007E32A-B1F7-B912-23F4-8F95DB704AD6}"/>
          </ac:spMkLst>
        </pc:spChg>
        <pc:spChg chg="mod">
          <ac:chgData name="Rogers, Lucia" userId="S::rogers12@slac.stanford.edu::eed75afa-87b3-4581-9072-9960d0f4e3d4" providerId="AD" clId="Web-{9D77CD8B-BDA0-A8F4-6593-92F5D95E6621}" dt="2022-07-25T22:52:48.262" v="39" actId="20577"/>
          <ac:spMkLst>
            <pc:docMk/>
            <pc:sldMk cId="0" sldId="256"/>
            <ac:spMk id="2068" creationId="{E76093DB-FC7E-33E2-4DFD-DD11E6E854E6}"/>
          </ac:spMkLst>
        </pc:spChg>
        <pc:spChg chg="mod">
          <ac:chgData name="Rogers, Lucia" userId="S::rogers12@slac.stanford.edu::eed75afa-87b3-4581-9072-9960d0f4e3d4" providerId="AD" clId="Web-{9D77CD8B-BDA0-A8F4-6593-92F5D95E6621}" dt="2022-07-26T16:50:06.281" v="106" actId="1076"/>
          <ac:spMkLst>
            <pc:docMk/>
            <pc:sldMk cId="0" sldId="256"/>
            <ac:spMk id="2069" creationId="{3956A4F6-7F93-9BFD-61FB-E46D95429E0F}"/>
          </ac:spMkLst>
        </pc:spChg>
      </pc:sldChg>
    </pc:docChg>
  </pc:docChgLst>
  <pc:docChgLst>
    <pc:chgData name="Rogers, Lucia" userId="S::rogers12@slac.stanford.edu::eed75afa-87b3-4581-9072-9960d0f4e3d4" providerId="AD" clId="Web-{9779C858-08A7-5C6E-E1CA-8AFB33EE3F37}"/>
    <pc:docChg chg="modSld">
      <pc:chgData name="Rogers, Lucia" userId="S::rogers12@slac.stanford.edu::eed75afa-87b3-4581-9072-9960d0f4e3d4" providerId="AD" clId="Web-{9779C858-08A7-5C6E-E1CA-8AFB33EE3F37}" dt="2022-07-27T22:12:19.279" v="25" actId="20577"/>
      <pc:docMkLst>
        <pc:docMk/>
      </pc:docMkLst>
      <pc:sldChg chg="modSp">
        <pc:chgData name="Rogers, Lucia" userId="S::rogers12@slac.stanford.edu::eed75afa-87b3-4581-9072-9960d0f4e3d4" providerId="AD" clId="Web-{9779C858-08A7-5C6E-E1CA-8AFB33EE3F37}" dt="2022-07-27T22:12:19.279" v="25" actId="20577"/>
        <pc:sldMkLst>
          <pc:docMk/>
          <pc:sldMk cId="0" sldId="256"/>
        </pc:sldMkLst>
        <pc:spChg chg="mod">
          <ac:chgData name="Rogers, Lucia" userId="S::rogers12@slac.stanford.edu::eed75afa-87b3-4581-9072-9960d0f4e3d4" providerId="AD" clId="Web-{9779C858-08A7-5C6E-E1CA-8AFB33EE3F37}" dt="2022-07-27T22:12:19.279" v="25" actId="20577"/>
          <ac:spMkLst>
            <pc:docMk/>
            <pc:sldMk cId="0" sldId="256"/>
            <ac:spMk id="3" creationId="{FC9DD056-625D-A1C9-5B83-E9D81B6FC56C}"/>
          </ac:spMkLst>
        </pc:spChg>
        <pc:spChg chg="mod">
          <ac:chgData name="Rogers, Lucia" userId="S::rogers12@slac.stanford.edu::eed75afa-87b3-4581-9072-9960d0f4e3d4" providerId="AD" clId="Web-{9779C858-08A7-5C6E-E1CA-8AFB33EE3F37}" dt="2022-07-27T20:58:44.115" v="15" actId="20577"/>
          <ac:spMkLst>
            <pc:docMk/>
            <pc:sldMk cId="0" sldId="256"/>
            <ac:spMk id="5" creationId="{A9916041-1165-E9A8-5B1C-1391835E8D60}"/>
          </ac:spMkLst>
        </pc:spChg>
        <pc:spChg chg="mod">
          <ac:chgData name="Rogers, Lucia" userId="S::rogers12@slac.stanford.edu::eed75afa-87b3-4581-9072-9960d0f4e3d4" providerId="AD" clId="Web-{9779C858-08A7-5C6E-E1CA-8AFB33EE3F37}" dt="2022-07-27T20:57:53.205" v="7" actId="20577"/>
          <ac:spMkLst>
            <pc:docMk/>
            <pc:sldMk cId="0" sldId="256"/>
            <ac:spMk id="2068" creationId="{E76093DB-FC7E-33E2-4DFD-DD11E6E854E6}"/>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0836A692-9B96-403E-B5C6-E7BE03FBCEFB}" authorId="{E5C1983C-FD7F-83DA-4335-CCC2522F44B2}" created="2022-07-29T14:48:41.045">
    <ac:txMkLst xmlns:ac="http://schemas.microsoft.com/office/drawing/2013/main/command">
      <pc:docMk xmlns:pc="http://schemas.microsoft.com/office/powerpoint/2013/main/command"/>
      <pc:sldMk xmlns:pc="http://schemas.microsoft.com/office/powerpoint/2013/main/command" cId="0" sldId="256"/>
      <ac:spMk id="2068" creationId="{E76093DB-FC7E-33E2-4DFD-DD11E6E854E6}"/>
      <ac:txMk cp="1" len="71">
        <ac:context len="75" hash="499531155"/>
      </ac:txMk>
    </ac:txMkLst>
    <p188:pos x="14962909" y="3895106"/>
    <p188:txBody>
      <a:bodyPr/>
      <a:lstStyle/>
      <a:p>
        <a:r>
          <a:rPr lang="en-US"/>
          <a:t>TITLE: A Homegrown Failure Reporting and Corrective Action System (FRACAS) tool for Lasers RAM Program </a:t>
        </a:r>
      </a:p>
    </p188:txBody>
  </p188:cm>
  <p188:cm id="{3DA9F3AD-FD52-4D43-998D-F6D86AAF2F0D}" authorId="{E5C1983C-FD7F-83DA-4335-CCC2522F44B2}" created="2022-07-29T15:06:38.635">
    <ac:deMkLst xmlns:ac="http://schemas.microsoft.com/office/drawing/2013/main/command">
      <pc:docMk xmlns:pc="http://schemas.microsoft.com/office/powerpoint/2013/main/command"/>
      <pc:sldMk xmlns:pc="http://schemas.microsoft.com/office/powerpoint/2013/main/command" cId="0" sldId="256"/>
      <ac:picMk id="15" creationId="{53A4B086-8352-0382-A537-8BB6B9AAB909}"/>
    </ac:deMkLst>
    <p188:txBody>
      <a:bodyPr/>
      <a:lstStyle/>
      <a:p>
        <a:r>
          <a:rPr lang="en-US"/>
          <a:t> I believe we should remove this graph and use images to show the actual sequence of events that you have been working through them. </a:t>
        </a:r>
      </a:p>
    </p188:txBody>
  </p188:cm>
  <p188:cm id="{7222345A-3624-41D9-8992-89E8A6FB1398}" authorId="{E5C1983C-FD7F-83DA-4335-CCC2522F44B2}" created="2022-07-29T15:07:33.699">
    <ac:deMkLst xmlns:ac="http://schemas.microsoft.com/office/drawing/2013/main/command">
      <pc:docMk xmlns:pc="http://schemas.microsoft.com/office/powerpoint/2013/main/command"/>
      <pc:sldMk xmlns:pc="http://schemas.microsoft.com/office/powerpoint/2013/main/command" cId="0" sldId="256"/>
      <ac:spMk id="3" creationId="{FC9DD056-625D-A1C9-5B83-E9D81B6FC56C}"/>
    </ac:deMkLst>
    <p188:txBody>
      <a:bodyPr/>
      <a:lstStyle/>
      <a:p>
        <a:r>
          <a:rPr lang="en-US"/>
          <a:t>LCLS Lasers Department is working toward lunching a Reliability, Availability and Maintainability (RAM) program. The FRACAS is a key tool in a successful RAM program. To develop the requirements for the future FRACAS, my focus during my internship was to work closely with the LCLS Lasers Ops to develop a homegrown version of the FRACAS.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6F5D52-7FAC-0816-BEE7-805FD19598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C934D3-77C0-DFD9-3D02-F348A5C2B8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D6C45B-04B7-5071-454F-A0BF9797B725}"/>
              </a:ext>
            </a:extLst>
          </p:cNvPr>
          <p:cNvSpPr>
            <a:spLocks noGrp="1" noChangeArrowheads="1"/>
          </p:cNvSpPr>
          <p:nvPr>
            <p:ph type="sldNum" sz="quarter" idx="12"/>
          </p:nvPr>
        </p:nvSpPr>
        <p:spPr>
          <a:ln/>
        </p:spPr>
        <p:txBody>
          <a:bodyPr/>
          <a:lstStyle>
            <a:lvl1pPr>
              <a:defRPr/>
            </a:lvl1pPr>
          </a:lstStyle>
          <a:p>
            <a:fld id="{EE70051F-418B-46C4-B282-96DE88772D20}" type="slidenum">
              <a:rPr lang="en-US" altLang="en-US"/>
              <a:pPr/>
              <a:t>‹#›</a:t>
            </a:fld>
            <a:endParaRPr lang="en-US" altLang="en-US"/>
          </a:p>
        </p:txBody>
      </p:sp>
    </p:spTree>
    <p:extLst>
      <p:ext uri="{BB962C8B-B14F-4D97-AF65-F5344CB8AC3E}">
        <p14:creationId xmlns:p14="http://schemas.microsoft.com/office/powerpoint/2010/main" val="91559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2C7DA-F9EB-A6AF-2B2B-09651D7BF7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33A68F-C09C-DFE0-EBB7-4CF3199D1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9680D4-977E-5433-BECA-787C4C035F7C}"/>
              </a:ext>
            </a:extLst>
          </p:cNvPr>
          <p:cNvSpPr>
            <a:spLocks noGrp="1" noChangeArrowheads="1"/>
          </p:cNvSpPr>
          <p:nvPr>
            <p:ph type="sldNum" sz="quarter" idx="12"/>
          </p:nvPr>
        </p:nvSpPr>
        <p:spPr>
          <a:ln/>
        </p:spPr>
        <p:txBody>
          <a:bodyPr/>
          <a:lstStyle>
            <a:lvl1pPr>
              <a:defRPr/>
            </a:lvl1pPr>
          </a:lstStyle>
          <a:p>
            <a:fld id="{FE14F4E0-B92F-4D41-83DF-62D22375451C}" type="slidenum">
              <a:rPr lang="en-US" altLang="en-US"/>
              <a:pPr/>
              <a:t>‹#›</a:t>
            </a:fld>
            <a:endParaRPr lang="en-US" altLang="en-US"/>
          </a:p>
        </p:txBody>
      </p:sp>
    </p:spTree>
    <p:extLst>
      <p:ext uri="{BB962C8B-B14F-4D97-AF65-F5344CB8AC3E}">
        <p14:creationId xmlns:p14="http://schemas.microsoft.com/office/powerpoint/2010/main" val="164184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DF058D-FAD0-07E7-BF6F-D1D08452B4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26B5EA-87FA-DD2F-EC72-3CA2934C26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AAB59B-D488-321F-5C91-E96DEFD4588F}"/>
              </a:ext>
            </a:extLst>
          </p:cNvPr>
          <p:cNvSpPr>
            <a:spLocks noGrp="1" noChangeArrowheads="1"/>
          </p:cNvSpPr>
          <p:nvPr>
            <p:ph type="sldNum" sz="quarter" idx="12"/>
          </p:nvPr>
        </p:nvSpPr>
        <p:spPr>
          <a:ln/>
        </p:spPr>
        <p:txBody>
          <a:bodyPr/>
          <a:lstStyle>
            <a:lvl1pPr>
              <a:defRPr/>
            </a:lvl1pPr>
          </a:lstStyle>
          <a:p>
            <a:fld id="{DB6D12DB-4032-4335-90E8-2B9CCFF3A3C0}" type="slidenum">
              <a:rPr lang="en-US" altLang="en-US"/>
              <a:pPr/>
              <a:t>‹#›</a:t>
            </a:fld>
            <a:endParaRPr lang="en-US" altLang="en-US"/>
          </a:p>
        </p:txBody>
      </p:sp>
    </p:spTree>
    <p:extLst>
      <p:ext uri="{BB962C8B-B14F-4D97-AF65-F5344CB8AC3E}">
        <p14:creationId xmlns:p14="http://schemas.microsoft.com/office/powerpoint/2010/main" val="211971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BF7BD1-3635-6B70-B8C8-5F6BDD7943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D24A27-803E-04AA-7120-4F81DE5489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26CE05-F731-1B0F-8BE6-3DC296002A5B}"/>
              </a:ext>
            </a:extLst>
          </p:cNvPr>
          <p:cNvSpPr>
            <a:spLocks noGrp="1" noChangeArrowheads="1"/>
          </p:cNvSpPr>
          <p:nvPr>
            <p:ph type="sldNum" sz="quarter" idx="12"/>
          </p:nvPr>
        </p:nvSpPr>
        <p:spPr>
          <a:ln/>
        </p:spPr>
        <p:txBody>
          <a:bodyPr/>
          <a:lstStyle>
            <a:lvl1pPr>
              <a:defRPr/>
            </a:lvl1pPr>
          </a:lstStyle>
          <a:p>
            <a:fld id="{AE2B0BF5-5D86-4F57-B3FA-E46D61D5469E}" type="slidenum">
              <a:rPr lang="en-US" altLang="en-US"/>
              <a:pPr/>
              <a:t>‹#›</a:t>
            </a:fld>
            <a:endParaRPr lang="en-US" altLang="en-US"/>
          </a:p>
        </p:txBody>
      </p:sp>
    </p:spTree>
    <p:extLst>
      <p:ext uri="{BB962C8B-B14F-4D97-AF65-F5344CB8AC3E}">
        <p14:creationId xmlns:p14="http://schemas.microsoft.com/office/powerpoint/2010/main" val="3311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063920-9421-4A55-34F5-0FE06AF4F6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8D781D-AED4-4681-431E-BFE6C0727C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6CB2EF-7ACC-4129-131A-8196515A6AF2}"/>
              </a:ext>
            </a:extLst>
          </p:cNvPr>
          <p:cNvSpPr>
            <a:spLocks noGrp="1" noChangeArrowheads="1"/>
          </p:cNvSpPr>
          <p:nvPr>
            <p:ph type="sldNum" sz="quarter" idx="12"/>
          </p:nvPr>
        </p:nvSpPr>
        <p:spPr>
          <a:ln/>
        </p:spPr>
        <p:txBody>
          <a:bodyPr/>
          <a:lstStyle>
            <a:lvl1pPr>
              <a:defRPr/>
            </a:lvl1pPr>
          </a:lstStyle>
          <a:p>
            <a:fld id="{34207FF3-6E3A-433A-83B6-DB09633AA4E2}" type="slidenum">
              <a:rPr lang="en-US" altLang="en-US"/>
              <a:pPr/>
              <a:t>‹#›</a:t>
            </a:fld>
            <a:endParaRPr lang="en-US" altLang="en-US"/>
          </a:p>
        </p:txBody>
      </p:sp>
    </p:spTree>
    <p:extLst>
      <p:ext uri="{BB962C8B-B14F-4D97-AF65-F5344CB8AC3E}">
        <p14:creationId xmlns:p14="http://schemas.microsoft.com/office/powerpoint/2010/main" val="288474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C27F63-708A-EA18-6713-88BE64C610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D97A17-BB1A-CAD3-77F0-A95A31860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AA817D-C6AB-2BD8-7E65-4F65392F098F}"/>
              </a:ext>
            </a:extLst>
          </p:cNvPr>
          <p:cNvSpPr>
            <a:spLocks noGrp="1" noChangeArrowheads="1"/>
          </p:cNvSpPr>
          <p:nvPr>
            <p:ph type="sldNum" sz="quarter" idx="12"/>
          </p:nvPr>
        </p:nvSpPr>
        <p:spPr>
          <a:ln/>
        </p:spPr>
        <p:txBody>
          <a:bodyPr/>
          <a:lstStyle>
            <a:lvl1pPr>
              <a:defRPr/>
            </a:lvl1pPr>
          </a:lstStyle>
          <a:p>
            <a:fld id="{67B23B93-41DA-492A-B3F5-F1149DA0F3B3}" type="slidenum">
              <a:rPr lang="en-US" altLang="en-US"/>
              <a:pPr/>
              <a:t>‹#›</a:t>
            </a:fld>
            <a:endParaRPr lang="en-US" altLang="en-US"/>
          </a:p>
        </p:txBody>
      </p:sp>
    </p:spTree>
    <p:extLst>
      <p:ext uri="{BB962C8B-B14F-4D97-AF65-F5344CB8AC3E}">
        <p14:creationId xmlns:p14="http://schemas.microsoft.com/office/powerpoint/2010/main" val="12801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2AF07F-06ED-7F76-6FC0-44A1F87CCF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C91477B-239C-05F8-6716-3145D30F9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E6F98FC-04F6-9E66-FF7C-D62F023B4A08}"/>
              </a:ext>
            </a:extLst>
          </p:cNvPr>
          <p:cNvSpPr>
            <a:spLocks noGrp="1" noChangeArrowheads="1"/>
          </p:cNvSpPr>
          <p:nvPr>
            <p:ph type="sldNum" sz="quarter" idx="12"/>
          </p:nvPr>
        </p:nvSpPr>
        <p:spPr>
          <a:ln/>
        </p:spPr>
        <p:txBody>
          <a:bodyPr/>
          <a:lstStyle>
            <a:lvl1pPr>
              <a:defRPr/>
            </a:lvl1pPr>
          </a:lstStyle>
          <a:p>
            <a:fld id="{A7235AA4-8B0D-4081-87FC-D522929D09DF}" type="slidenum">
              <a:rPr lang="en-US" altLang="en-US"/>
              <a:pPr/>
              <a:t>‹#›</a:t>
            </a:fld>
            <a:endParaRPr lang="en-US" altLang="en-US"/>
          </a:p>
        </p:txBody>
      </p:sp>
    </p:spTree>
    <p:extLst>
      <p:ext uri="{BB962C8B-B14F-4D97-AF65-F5344CB8AC3E}">
        <p14:creationId xmlns:p14="http://schemas.microsoft.com/office/powerpoint/2010/main" val="255484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42F866-A3FA-B55F-C8D7-305290B1AD8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4172BF-945F-1092-F15F-CA4E3EECC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670A401-52EF-B603-C4EC-CC6A9E50CFD7}"/>
              </a:ext>
            </a:extLst>
          </p:cNvPr>
          <p:cNvSpPr>
            <a:spLocks noGrp="1" noChangeArrowheads="1"/>
          </p:cNvSpPr>
          <p:nvPr>
            <p:ph type="sldNum" sz="quarter" idx="12"/>
          </p:nvPr>
        </p:nvSpPr>
        <p:spPr>
          <a:ln/>
        </p:spPr>
        <p:txBody>
          <a:bodyPr/>
          <a:lstStyle>
            <a:lvl1pPr>
              <a:defRPr/>
            </a:lvl1pPr>
          </a:lstStyle>
          <a:p>
            <a:fld id="{5CD95D7A-BC9A-4F75-88AA-B26A68D61A3B}" type="slidenum">
              <a:rPr lang="en-US" altLang="en-US"/>
              <a:pPr/>
              <a:t>‹#›</a:t>
            </a:fld>
            <a:endParaRPr lang="en-US" altLang="en-US"/>
          </a:p>
        </p:txBody>
      </p:sp>
    </p:spTree>
    <p:extLst>
      <p:ext uri="{BB962C8B-B14F-4D97-AF65-F5344CB8AC3E}">
        <p14:creationId xmlns:p14="http://schemas.microsoft.com/office/powerpoint/2010/main" val="355685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95137F-7F4F-1331-CE3E-9889A2B23AA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67DA49-E908-8AF8-7947-7C68A87456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5BC5D4-9D5F-A426-F814-B5F1F542101F}"/>
              </a:ext>
            </a:extLst>
          </p:cNvPr>
          <p:cNvSpPr>
            <a:spLocks noGrp="1" noChangeArrowheads="1"/>
          </p:cNvSpPr>
          <p:nvPr>
            <p:ph type="sldNum" sz="quarter" idx="12"/>
          </p:nvPr>
        </p:nvSpPr>
        <p:spPr>
          <a:ln/>
        </p:spPr>
        <p:txBody>
          <a:bodyPr/>
          <a:lstStyle>
            <a:lvl1pPr>
              <a:defRPr/>
            </a:lvl1pPr>
          </a:lstStyle>
          <a:p>
            <a:fld id="{2B0C431B-3F70-4934-B053-0945D37807C2}" type="slidenum">
              <a:rPr lang="en-US" altLang="en-US"/>
              <a:pPr/>
              <a:t>‹#›</a:t>
            </a:fld>
            <a:endParaRPr lang="en-US" altLang="en-US"/>
          </a:p>
        </p:txBody>
      </p:sp>
    </p:spTree>
    <p:extLst>
      <p:ext uri="{BB962C8B-B14F-4D97-AF65-F5344CB8AC3E}">
        <p14:creationId xmlns:p14="http://schemas.microsoft.com/office/powerpoint/2010/main" val="109139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87405D-3633-193C-F05C-A18799248C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5719DC-E11F-D06E-3852-69EE0A272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798C64-29D8-C88F-FA44-F65E1D6B767C}"/>
              </a:ext>
            </a:extLst>
          </p:cNvPr>
          <p:cNvSpPr>
            <a:spLocks noGrp="1" noChangeArrowheads="1"/>
          </p:cNvSpPr>
          <p:nvPr>
            <p:ph type="sldNum" sz="quarter" idx="12"/>
          </p:nvPr>
        </p:nvSpPr>
        <p:spPr>
          <a:ln/>
        </p:spPr>
        <p:txBody>
          <a:bodyPr/>
          <a:lstStyle>
            <a:lvl1pPr>
              <a:defRPr/>
            </a:lvl1pPr>
          </a:lstStyle>
          <a:p>
            <a:fld id="{37E01B02-668D-4506-8D10-8836348608DB}" type="slidenum">
              <a:rPr lang="en-US" altLang="en-US"/>
              <a:pPr/>
              <a:t>‹#›</a:t>
            </a:fld>
            <a:endParaRPr lang="en-US" altLang="en-US"/>
          </a:p>
        </p:txBody>
      </p:sp>
    </p:spTree>
    <p:extLst>
      <p:ext uri="{BB962C8B-B14F-4D97-AF65-F5344CB8AC3E}">
        <p14:creationId xmlns:p14="http://schemas.microsoft.com/office/powerpoint/2010/main" val="376617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F57584-1C17-B7DD-9012-4DA7B35F6E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5ED60B-19D7-85A4-E7F1-C363BDA96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E4A11F-4B60-5936-2A18-D8350ACCE915}"/>
              </a:ext>
            </a:extLst>
          </p:cNvPr>
          <p:cNvSpPr>
            <a:spLocks noGrp="1" noChangeArrowheads="1"/>
          </p:cNvSpPr>
          <p:nvPr>
            <p:ph type="sldNum" sz="quarter" idx="12"/>
          </p:nvPr>
        </p:nvSpPr>
        <p:spPr>
          <a:ln/>
        </p:spPr>
        <p:txBody>
          <a:bodyPr/>
          <a:lstStyle>
            <a:lvl1pPr>
              <a:defRPr/>
            </a:lvl1pPr>
          </a:lstStyle>
          <a:p>
            <a:fld id="{73851593-CD38-4265-8930-FCCB88701309}" type="slidenum">
              <a:rPr lang="en-US" altLang="en-US"/>
              <a:pPr/>
              <a:t>‹#›</a:t>
            </a:fld>
            <a:endParaRPr lang="en-US" altLang="en-US"/>
          </a:p>
        </p:txBody>
      </p:sp>
    </p:spTree>
    <p:extLst>
      <p:ext uri="{BB962C8B-B14F-4D97-AF65-F5344CB8AC3E}">
        <p14:creationId xmlns:p14="http://schemas.microsoft.com/office/powerpoint/2010/main" val="309736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FEE151-F321-06A1-41DE-B17F08D57746}"/>
              </a:ext>
            </a:extLst>
          </p:cNvPr>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403758C-7197-6DC4-76EE-80578861ED08}"/>
              </a:ext>
            </a:extLst>
          </p:cNvPr>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7A02416-5150-FE2E-09A3-D78E2C26962D}"/>
              </a:ext>
            </a:extLst>
          </p:cNvPr>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9B345B28-C7A1-D19E-EDB2-34673DA7D9D3}"/>
              </a:ext>
            </a:extLst>
          </p:cNvPr>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2616368A-250C-A68C-8FD4-64F68FE99359}"/>
              </a:ext>
            </a:extLst>
          </p:cNvPr>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panose="020B0604020202020204" pitchFamily="34" charset="0"/>
              </a:defRPr>
            </a:lvl1pPr>
          </a:lstStyle>
          <a:p>
            <a:fld id="{393B54F8-F1DA-4A52-BB00-8FDE50AAEC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microsoft.com/office/2018/10/relationships/comments" Target="../comments/modernComment_100_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8" descr="red_banner_landscape.jpg">
            <a:extLst>
              <a:ext uri="{FF2B5EF4-FFF2-40B4-BE49-F238E27FC236}">
                <a16:creationId xmlns:a16="http://schemas.microsoft.com/office/drawing/2014/main" id="{619029A8-105A-D276-0E58-E0A1B59F8F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8912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4">
            <a:extLst>
              <a:ext uri="{FF2B5EF4-FFF2-40B4-BE49-F238E27FC236}">
                <a16:creationId xmlns:a16="http://schemas.microsoft.com/office/drawing/2014/main" id="{F42A6688-216A-49C0-7F9B-46D324BDA555}"/>
              </a:ext>
            </a:extLst>
          </p:cNvPr>
          <p:cNvSpPr>
            <a:spLocks noChangeArrowheads="1"/>
          </p:cNvSpPr>
          <p:nvPr/>
        </p:nvSpPr>
        <p:spPr bwMode="auto">
          <a:xfrm>
            <a:off x="1143000" y="17297135"/>
            <a:ext cx="10634546" cy="14287633"/>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2" name="AutoShape 6">
            <a:extLst>
              <a:ext uri="{FF2B5EF4-FFF2-40B4-BE49-F238E27FC236}">
                <a16:creationId xmlns:a16="http://schemas.microsoft.com/office/drawing/2014/main" id="{C7094C27-E4F9-8B31-D888-1B75F9E4F485}"/>
              </a:ext>
            </a:extLst>
          </p:cNvPr>
          <p:cNvSpPr>
            <a:spLocks noChangeArrowheads="1"/>
          </p:cNvSpPr>
          <p:nvPr/>
        </p:nvSpPr>
        <p:spPr bwMode="auto">
          <a:xfrm>
            <a:off x="1143000" y="7543800"/>
            <a:ext cx="9296400" cy="86868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3" name="AutoShape 7">
            <a:extLst>
              <a:ext uri="{FF2B5EF4-FFF2-40B4-BE49-F238E27FC236}">
                <a16:creationId xmlns:a16="http://schemas.microsoft.com/office/drawing/2014/main" id="{A8AD549A-3CE1-AA03-169E-6FE0ACEB5F6C}"/>
              </a:ext>
            </a:extLst>
          </p:cNvPr>
          <p:cNvSpPr>
            <a:spLocks noChangeArrowheads="1"/>
          </p:cNvSpPr>
          <p:nvPr/>
        </p:nvSpPr>
        <p:spPr bwMode="auto">
          <a:xfrm rot="5400000">
            <a:off x="17216848" y="17844797"/>
            <a:ext cx="9296400" cy="18167325"/>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5" name="AutoShape 9">
            <a:extLst>
              <a:ext uri="{FF2B5EF4-FFF2-40B4-BE49-F238E27FC236}">
                <a16:creationId xmlns:a16="http://schemas.microsoft.com/office/drawing/2014/main" id="{9005851F-1FE5-1707-E100-8A534BD9C765}"/>
              </a:ext>
            </a:extLst>
          </p:cNvPr>
          <p:cNvSpPr>
            <a:spLocks noChangeArrowheads="1"/>
          </p:cNvSpPr>
          <p:nvPr/>
        </p:nvSpPr>
        <p:spPr bwMode="auto">
          <a:xfrm>
            <a:off x="33299400" y="7543800"/>
            <a:ext cx="9296400" cy="9753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6" name="AutoShape 10">
            <a:extLst>
              <a:ext uri="{FF2B5EF4-FFF2-40B4-BE49-F238E27FC236}">
                <a16:creationId xmlns:a16="http://schemas.microsoft.com/office/drawing/2014/main" id="{83CB2E2D-4ECE-D2DB-A9F4-9BC475435039}"/>
              </a:ext>
            </a:extLst>
          </p:cNvPr>
          <p:cNvSpPr>
            <a:spLocks noChangeArrowheads="1"/>
          </p:cNvSpPr>
          <p:nvPr/>
        </p:nvSpPr>
        <p:spPr bwMode="auto">
          <a:xfrm>
            <a:off x="33299400" y="18440400"/>
            <a:ext cx="9296400" cy="77724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7" name="AutoShape 11">
            <a:extLst>
              <a:ext uri="{FF2B5EF4-FFF2-40B4-BE49-F238E27FC236}">
                <a16:creationId xmlns:a16="http://schemas.microsoft.com/office/drawing/2014/main" id="{2B522312-D54C-0323-4A5E-ABEE05387AF2}"/>
              </a:ext>
            </a:extLst>
          </p:cNvPr>
          <p:cNvSpPr>
            <a:spLocks noChangeArrowheads="1"/>
          </p:cNvSpPr>
          <p:nvPr/>
        </p:nvSpPr>
        <p:spPr bwMode="auto">
          <a:xfrm>
            <a:off x="33299400" y="27203400"/>
            <a:ext cx="9296400" cy="4419600"/>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sp>
        <p:nvSpPr>
          <p:cNvPr id="2058" name="Line 17">
            <a:extLst>
              <a:ext uri="{FF2B5EF4-FFF2-40B4-BE49-F238E27FC236}">
                <a16:creationId xmlns:a16="http://schemas.microsoft.com/office/drawing/2014/main" id="{5ACF3476-917A-7734-EA82-F4A81538CDBE}"/>
              </a:ext>
            </a:extLst>
          </p:cNvPr>
          <p:cNvSpPr>
            <a:spLocks noChangeShapeType="1"/>
          </p:cNvSpPr>
          <p:nvPr/>
        </p:nvSpPr>
        <p:spPr bwMode="auto">
          <a:xfrm>
            <a:off x="1143000" y="85344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8">
            <a:extLst>
              <a:ext uri="{FF2B5EF4-FFF2-40B4-BE49-F238E27FC236}">
                <a16:creationId xmlns:a16="http://schemas.microsoft.com/office/drawing/2014/main" id="{95899F8A-4ABF-EE1D-B00B-D24E31191425}"/>
              </a:ext>
            </a:extLst>
          </p:cNvPr>
          <p:cNvSpPr>
            <a:spLocks noChangeShapeType="1"/>
          </p:cNvSpPr>
          <p:nvPr/>
        </p:nvSpPr>
        <p:spPr bwMode="auto">
          <a:xfrm>
            <a:off x="33299400" y="19431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Line 19">
            <a:extLst>
              <a:ext uri="{FF2B5EF4-FFF2-40B4-BE49-F238E27FC236}">
                <a16:creationId xmlns:a16="http://schemas.microsoft.com/office/drawing/2014/main" id="{78B7D800-08DF-EC3A-6A9C-C336529A50F2}"/>
              </a:ext>
            </a:extLst>
          </p:cNvPr>
          <p:cNvSpPr>
            <a:spLocks noChangeShapeType="1"/>
          </p:cNvSpPr>
          <p:nvPr/>
        </p:nvSpPr>
        <p:spPr bwMode="auto">
          <a:xfrm>
            <a:off x="33299400" y="28194000"/>
            <a:ext cx="929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Text Box 20">
            <a:extLst>
              <a:ext uri="{FF2B5EF4-FFF2-40B4-BE49-F238E27FC236}">
                <a16:creationId xmlns:a16="http://schemas.microsoft.com/office/drawing/2014/main" id="{E76093DB-FC7E-33E2-4DFD-DD11E6E854E6}"/>
              </a:ext>
            </a:extLst>
          </p:cNvPr>
          <p:cNvSpPr txBox="1">
            <a:spLocks noChangeArrowheads="1"/>
          </p:cNvSpPr>
          <p:nvPr/>
        </p:nvSpPr>
        <p:spPr bwMode="auto">
          <a:xfrm>
            <a:off x="8198103" y="713566"/>
            <a:ext cx="28381036" cy="4125617"/>
          </a:xfrm>
          <a:prstGeom prst="rect">
            <a:avLst/>
          </a:prstGeom>
          <a:noFill/>
          <a:ln w="9525">
            <a:noFill/>
            <a:miter lim="800000"/>
            <a:headEnd/>
            <a:tailEnd/>
          </a:ln>
          <a:effectLst/>
        </p:spPr>
        <p:txBody>
          <a:bodyPr wrap="square" lIns="91440" tIns="45720" rIns="91440" bIns="45720" anchor="t">
            <a:spAutoFit/>
          </a:bodyPr>
          <a:lstStyle/>
          <a:p>
            <a:pPr algn="ctr" defTabSz="4389438">
              <a:defRPr/>
            </a:pPr>
            <a:r>
              <a:rPr lang="en-US" sz="9600" b="1">
                <a:solidFill>
                  <a:schemeClr val="bg1"/>
                </a:solidFill>
                <a:latin typeface="Verdana"/>
                <a:ea typeface="Verdana"/>
              </a:rPr>
              <a:t> Failure Reporting and Corrective Action System (FRACAS) for RAM Program</a:t>
            </a:r>
            <a:endParaRPr lang="en-US">
              <a:solidFill>
                <a:schemeClr val="bg1"/>
              </a:solidFill>
              <a:ea typeface="Verdana"/>
            </a:endParaRPr>
          </a:p>
          <a:p>
            <a:pPr algn="ctr" defTabSz="4389438">
              <a:lnSpc>
                <a:spcPct val="45000"/>
              </a:lnSpc>
              <a:spcBef>
                <a:spcPct val="50000"/>
              </a:spcBef>
              <a:defRPr/>
            </a:pPr>
            <a:br>
              <a:rPr lang="en-US"/>
            </a:br>
            <a:endParaRPr lang="en-US"/>
          </a:p>
        </p:txBody>
      </p:sp>
      <p:sp>
        <p:nvSpPr>
          <p:cNvPr id="2069" name="Text Box 21">
            <a:extLst>
              <a:ext uri="{FF2B5EF4-FFF2-40B4-BE49-F238E27FC236}">
                <a16:creationId xmlns:a16="http://schemas.microsoft.com/office/drawing/2014/main" id="{3956A4F6-7F93-9BFD-61FB-E46D95429E0F}"/>
              </a:ext>
            </a:extLst>
          </p:cNvPr>
          <p:cNvSpPr txBox="1">
            <a:spLocks noChangeArrowheads="1"/>
          </p:cNvSpPr>
          <p:nvPr/>
        </p:nvSpPr>
        <p:spPr bwMode="auto">
          <a:xfrm>
            <a:off x="8701517" y="4303683"/>
            <a:ext cx="26490880" cy="2000548"/>
          </a:xfrm>
          <a:prstGeom prst="rect">
            <a:avLst/>
          </a:prstGeom>
          <a:noFill/>
          <a:ln w="9525">
            <a:noFill/>
            <a:miter lim="800000"/>
            <a:headEnd/>
            <a:tailEnd/>
          </a:ln>
          <a:effectLst/>
        </p:spPr>
        <p:txBody>
          <a:bodyPr wrap="square" lIns="91440" tIns="45720" rIns="91440" bIns="45720" anchor="t">
            <a:spAutoFit/>
          </a:bodyPr>
          <a:lstStyle/>
          <a:p>
            <a:pPr algn="ctr" defTabSz="4389438">
              <a:spcBef>
                <a:spcPts val="0"/>
              </a:spcBef>
              <a:spcAft>
                <a:spcPts val="0"/>
              </a:spcAft>
              <a:defRPr/>
            </a:pPr>
            <a:r>
              <a:rPr lang="en-US" sz="6200">
                <a:solidFill>
                  <a:schemeClr val="bg1"/>
                </a:solidFill>
                <a:latin typeface="+mj-lt"/>
                <a:cs typeface="Arial"/>
              </a:rPr>
              <a:t>Lucia Rogers</a:t>
            </a:r>
            <a:endParaRPr lang="en-US"/>
          </a:p>
          <a:p>
            <a:pPr algn="ctr" defTabSz="4389438">
              <a:spcBef>
                <a:spcPts val="0"/>
              </a:spcBef>
              <a:spcAft>
                <a:spcPts val="0"/>
              </a:spcAft>
              <a:defRPr/>
            </a:pPr>
            <a:r>
              <a:rPr lang="en-US" sz="6200">
                <a:solidFill>
                  <a:schemeClr val="lt1"/>
                </a:solidFill>
                <a:latin typeface="Verdana"/>
                <a:ea typeface="Verdana"/>
                <a:cs typeface="Arial"/>
              </a:rPr>
              <a:t>Mentor: Amir Shojaei (LCLS Eng and Timing Systems) </a:t>
            </a:r>
            <a:endParaRPr lang="en-US">
              <a:solidFill>
                <a:schemeClr val="lt1"/>
              </a:solidFill>
              <a:ea typeface="Verdana" panose="020B0604030504040204" pitchFamily="34" charset="0"/>
            </a:endParaRPr>
          </a:p>
        </p:txBody>
      </p:sp>
      <p:sp>
        <p:nvSpPr>
          <p:cNvPr id="2063" name="Text Box 22">
            <a:extLst>
              <a:ext uri="{FF2B5EF4-FFF2-40B4-BE49-F238E27FC236}">
                <a16:creationId xmlns:a16="http://schemas.microsoft.com/office/drawing/2014/main" id="{4007E32A-B1F7-B912-23F4-8F95DB704AD6}"/>
              </a:ext>
            </a:extLst>
          </p:cNvPr>
          <p:cNvSpPr txBox="1">
            <a:spLocks noChangeArrowheads="1"/>
          </p:cNvSpPr>
          <p:nvPr/>
        </p:nvSpPr>
        <p:spPr bwMode="auto">
          <a:xfrm>
            <a:off x="3048000" y="76200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Introduction</a:t>
            </a:r>
          </a:p>
        </p:txBody>
      </p:sp>
      <p:sp>
        <p:nvSpPr>
          <p:cNvPr id="2064" name="Text Box 23">
            <a:extLst>
              <a:ext uri="{FF2B5EF4-FFF2-40B4-BE49-F238E27FC236}">
                <a16:creationId xmlns:a16="http://schemas.microsoft.com/office/drawing/2014/main" id="{CFA319EE-D269-17A3-2B7F-B4F9AF603504}"/>
              </a:ext>
            </a:extLst>
          </p:cNvPr>
          <p:cNvSpPr txBox="1">
            <a:spLocks noChangeArrowheads="1"/>
          </p:cNvSpPr>
          <p:nvPr/>
        </p:nvSpPr>
        <p:spPr bwMode="auto">
          <a:xfrm>
            <a:off x="35433000" y="18516600"/>
            <a:ext cx="5105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Conclusions</a:t>
            </a:r>
          </a:p>
        </p:txBody>
      </p:sp>
      <p:sp>
        <p:nvSpPr>
          <p:cNvPr id="2065" name="Text Box 24">
            <a:extLst>
              <a:ext uri="{FF2B5EF4-FFF2-40B4-BE49-F238E27FC236}">
                <a16:creationId xmlns:a16="http://schemas.microsoft.com/office/drawing/2014/main" id="{0585310E-E25E-FBB3-A0B3-10E22DB548D8}"/>
              </a:ext>
            </a:extLst>
          </p:cNvPr>
          <p:cNvSpPr txBox="1">
            <a:spLocks noChangeArrowheads="1"/>
          </p:cNvSpPr>
          <p:nvPr/>
        </p:nvSpPr>
        <p:spPr bwMode="auto">
          <a:xfrm>
            <a:off x="34975800" y="27279600"/>
            <a:ext cx="6324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spcBef>
                <a:spcPct val="50000"/>
              </a:spcBef>
            </a:pPr>
            <a:r>
              <a:rPr lang="en-US" altLang="en-US" sz="4600" b="1">
                <a:latin typeface="Arial" panose="020B0604020202020204" pitchFamily="34" charset="0"/>
                <a:cs typeface="Arial" panose="020B0604020202020204" pitchFamily="34" charset="0"/>
              </a:rPr>
              <a:t>Acknowledgments</a:t>
            </a:r>
          </a:p>
        </p:txBody>
      </p:sp>
      <p:pic>
        <p:nvPicPr>
          <p:cNvPr id="2066" name="Picture 17" descr="logo_forlandscape.png">
            <a:extLst>
              <a:ext uri="{FF2B5EF4-FFF2-40B4-BE49-F238E27FC236}">
                <a16:creationId xmlns:a16="http://schemas.microsoft.com/office/drawing/2014/main" id="{9B295999-7EDC-752D-2545-10B9C1568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85582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9DD056-625D-A1C9-5B83-E9D81B6FC56C}"/>
              </a:ext>
            </a:extLst>
          </p:cNvPr>
          <p:cNvSpPr txBox="1"/>
          <p:nvPr/>
        </p:nvSpPr>
        <p:spPr>
          <a:xfrm>
            <a:off x="1144983" y="8759696"/>
            <a:ext cx="932121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Verdana"/>
                <a:ea typeface="Verdana"/>
              </a:rPr>
              <a:t>LCLS is working toward transforming the OPCPA lasers from a scientific R&amp;D set up to a reliable operational setting. To achieve this, the Failure Reporting and Corrective Action System (FRACAS) must be fully developed. To develop OPCPA FRACAS requirements, my focus during my internship was to work closely with the LCLS Lasers Ops to formalize the processes. I captured the Non-Conformance Reports (NCR), analyzed the data, and guided the reported problems to a solution. Perfecting these processes will eventually optimize OPCPA RAM system and laser operations.</a:t>
            </a:r>
            <a:endParaRPr lang="en-US"/>
          </a:p>
        </p:txBody>
      </p:sp>
      <p:sp>
        <p:nvSpPr>
          <p:cNvPr id="2" name="TextBox 1">
            <a:extLst>
              <a:ext uri="{FF2B5EF4-FFF2-40B4-BE49-F238E27FC236}">
                <a16:creationId xmlns:a16="http://schemas.microsoft.com/office/drawing/2014/main" id="{09FAB090-5A3F-A1DA-AD89-F8805BA313D4}"/>
              </a:ext>
            </a:extLst>
          </p:cNvPr>
          <p:cNvSpPr txBox="1"/>
          <p:nvPr/>
        </p:nvSpPr>
        <p:spPr>
          <a:xfrm>
            <a:off x="20859749" y="16516349"/>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AFDDF970-6A84-787F-FB4D-1949B3C6904F}"/>
              </a:ext>
            </a:extLst>
          </p:cNvPr>
          <p:cNvSpPr txBox="1"/>
          <p:nvPr/>
        </p:nvSpPr>
        <p:spPr>
          <a:xfrm>
            <a:off x="21002625" y="1665922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A9916041-1165-E9A8-5B1C-1391835E8D60}"/>
              </a:ext>
            </a:extLst>
          </p:cNvPr>
          <p:cNvSpPr txBox="1"/>
          <p:nvPr/>
        </p:nvSpPr>
        <p:spPr>
          <a:xfrm>
            <a:off x="33437813" y="19441129"/>
            <a:ext cx="8854632"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Verdana"/>
                <a:ea typeface="Verdana"/>
              </a:rPr>
              <a:t>There are many reasons why LCLS equipment/systems fail. Therefore, it is in the best interest for the lab to sustain a process where these issues can be recorded and addressed. Through many people's work with FRACAS software, the LCLS RAM system can one day function and guarantee smooth operations.</a:t>
            </a:r>
            <a:endParaRPr lang="en-US" sz="4000">
              <a:ea typeface="Verdana"/>
            </a:endParaRPr>
          </a:p>
        </p:txBody>
      </p:sp>
      <p:sp>
        <p:nvSpPr>
          <p:cNvPr id="6" name="TextBox 5">
            <a:extLst>
              <a:ext uri="{FF2B5EF4-FFF2-40B4-BE49-F238E27FC236}">
                <a16:creationId xmlns:a16="http://schemas.microsoft.com/office/drawing/2014/main" id="{8B61992E-6EC9-8738-3427-EF132625AA72}"/>
              </a:ext>
            </a:extLst>
          </p:cNvPr>
          <p:cNvSpPr txBox="1"/>
          <p:nvPr/>
        </p:nvSpPr>
        <p:spPr>
          <a:xfrm>
            <a:off x="33580688" y="28195566"/>
            <a:ext cx="888935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Verdana"/>
                <a:ea typeface="Verdana"/>
              </a:rPr>
              <a:t>Special thanks to my mentor Amir Shojaei, my manager Mikael Martinez, Nina Lui, fellow staff  engineers, and everyone else whose contributions made my LCLS intern experience possible. </a:t>
            </a:r>
            <a:endParaRPr lang="en-US" sz="3600">
              <a:ea typeface="Verdana"/>
            </a:endParaRPr>
          </a:p>
        </p:txBody>
      </p:sp>
      <p:pic>
        <p:nvPicPr>
          <p:cNvPr id="7" name="Picture 7" descr="A picture containing toy, LEGO&#10;&#10;Description automatically generated">
            <a:extLst>
              <a:ext uri="{FF2B5EF4-FFF2-40B4-BE49-F238E27FC236}">
                <a16:creationId xmlns:a16="http://schemas.microsoft.com/office/drawing/2014/main" id="{980B67CE-01CD-E970-3058-1FFC906C8B9C}"/>
              </a:ext>
            </a:extLst>
          </p:cNvPr>
          <p:cNvPicPr>
            <a:picLocks noChangeAspect="1"/>
          </p:cNvPicPr>
          <p:nvPr/>
        </p:nvPicPr>
        <p:blipFill rotWithShape="1">
          <a:blip r:embed="rId5"/>
          <a:srcRect l="4467" t="-1942" r="5955" b="1674"/>
          <a:stretch/>
        </p:blipFill>
        <p:spPr>
          <a:xfrm>
            <a:off x="33445889" y="7612102"/>
            <a:ext cx="9101787" cy="6695340"/>
          </a:xfrm>
          <a:prstGeom prst="rect">
            <a:avLst/>
          </a:prstGeom>
        </p:spPr>
      </p:pic>
      <p:pic>
        <p:nvPicPr>
          <p:cNvPr id="9" name="Picture 9">
            <a:extLst>
              <a:ext uri="{FF2B5EF4-FFF2-40B4-BE49-F238E27FC236}">
                <a16:creationId xmlns:a16="http://schemas.microsoft.com/office/drawing/2014/main" id="{C5D64342-D3DB-FCAE-9186-FDF402919EC3}"/>
              </a:ext>
            </a:extLst>
          </p:cNvPr>
          <p:cNvPicPr>
            <a:picLocks noChangeAspect="1"/>
          </p:cNvPicPr>
          <p:nvPr/>
        </p:nvPicPr>
        <p:blipFill rotWithShape="1">
          <a:blip r:embed="rId6"/>
          <a:srcRect l="36971" t="27657" r="16463" b="21410"/>
          <a:stretch/>
        </p:blipFill>
        <p:spPr>
          <a:xfrm>
            <a:off x="12858725" y="7613411"/>
            <a:ext cx="13195540" cy="7964544"/>
          </a:xfrm>
          <a:prstGeom prst="rect">
            <a:avLst/>
          </a:prstGeom>
        </p:spPr>
      </p:pic>
      <p:sp>
        <p:nvSpPr>
          <p:cNvPr id="10" name="AutoShape 7">
            <a:extLst>
              <a:ext uri="{FF2B5EF4-FFF2-40B4-BE49-F238E27FC236}">
                <a16:creationId xmlns:a16="http://schemas.microsoft.com/office/drawing/2014/main" id="{343EB133-E662-074A-3A05-C2F5A5D59FC8}"/>
              </a:ext>
            </a:extLst>
          </p:cNvPr>
          <p:cNvSpPr>
            <a:spLocks noChangeArrowheads="1"/>
          </p:cNvSpPr>
          <p:nvPr/>
        </p:nvSpPr>
        <p:spPr bwMode="auto">
          <a:xfrm rot="5400000">
            <a:off x="15467424" y="4935780"/>
            <a:ext cx="13967350" cy="19339432"/>
          </a:xfrm>
          <a:prstGeom prst="roundRect">
            <a:avLst>
              <a:gd name="adj" fmla="val 1759"/>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389438" eaLnBrk="0" hangingPunct="0">
              <a:defRPr sz="4800">
                <a:solidFill>
                  <a:schemeClr val="tx1"/>
                </a:solidFill>
                <a:latin typeface="Verdana" panose="020B0604030504040204" pitchFamily="34" charset="0"/>
              </a:defRPr>
            </a:lvl1pPr>
            <a:lvl2pPr marL="742950" indent="-285750" defTabSz="4389438" eaLnBrk="0" hangingPunct="0">
              <a:defRPr sz="4800">
                <a:solidFill>
                  <a:schemeClr val="tx1"/>
                </a:solidFill>
                <a:latin typeface="Verdana" panose="020B0604030504040204" pitchFamily="34" charset="0"/>
              </a:defRPr>
            </a:lvl2pPr>
            <a:lvl3pPr marL="1143000" indent="-228600" defTabSz="4389438" eaLnBrk="0" hangingPunct="0">
              <a:defRPr sz="4800">
                <a:solidFill>
                  <a:schemeClr val="tx1"/>
                </a:solidFill>
                <a:latin typeface="Verdana" panose="020B0604030504040204" pitchFamily="34" charset="0"/>
              </a:defRPr>
            </a:lvl3pPr>
            <a:lvl4pPr marL="1600200" indent="-228600" defTabSz="4389438" eaLnBrk="0" hangingPunct="0">
              <a:defRPr sz="4800">
                <a:solidFill>
                  <a:schemeClr val="tx1"/>
                </a:solidFill>
                <a:latin typeface="Verdana" panose="020B0604030504040204" pitchFamily="34" charset="0"/>
              </a:defRPr>
            </a:lvl4pPr>
            <a:lvl5pPr marL="2057400" indent="-228600" defTabSz="4389438" eaLnBrk="0" hangingPunct="0">
              <a:defRPr sz="4800">
                <a:solidFill>
                  <a:schemeClr val="tx1"/>
                </a:solidFill>
                <a:latin typeface="Verdana" panose="020B0604030504040204" pitchFamily="34" charset="0"/>
              </a:defRPr>
            </a:lvl5pPr>
            <a:lvl6pPr marL="2514600" indent="-228600" defTabSz="4389438" eaLnBrk="0" fontAlgn="base" hangingPunct="0">
              <a:spcBef>
                <a:spcPct val="0"/>
              </a:spcBef>
              <a:spcAft>
                <a:spcPct val="0"/>
              </a:spcAft>
              <a:defRPr sz="4800">
                <a:solidFill>
                  <a:schemeClr val="tx1"/>
                </a:solidFill>
                <a:latin typeface="Verdana" panose="020B0604030504040204" pitchFamily="34" charset="0"/>
              </a:defRPr>
            </a:lvl6pPr>
            <a:lvl7pPr marL="2971800" indent="-228600" defTabSz="4389438" eaLnBrk="0" fontAlgn="base" hangingPunct="0">
              <a:spcBef>
                <a:spcPct val="0"/>
              </a:spcBef>
              <a:spcAft>
                <a:spcPct val="0"/>
              </a:spcAft>
              <a:defRPr sz="4800">
                <a:solidFill>
                  <a:schemeClr val="tx1"/>
                </a:solidFill>
                <a:latin typeface="Verdana" panose="020B0604030504040204" pitchFamily="34" charset="0"/>
              </a:defRPr>
            </a:lvl7pPr>
            <a:lvl8pPr marL="3429000" indent="-228600" defTabSz="4389438" eaLnBrk="0" fontAlgn="base" hangingPunct="0">
              <a:spcBef>
                <a:spcPct val="0"/>
              </a:spcBef>
              <a:spcAft>
                <a:spcPct val="0"/>
              </a:spcAft>
              <a:defRPr sz="4800">
                <a:solidFill>
                  <a:schemeClr val="tx1"/>
                </a:solidFill>
                <a:latin typeface="Verdana" panose="020B0604030504040204" pitchFamily="34" charset="0"/>
              </a:defRPr>
            </a:lvl8pPr>
            <a:lvl9pPr marL="3886200" indent="-228600" defTabSz="4389438" eaLnBrk="0" fontAlgn="base" hangingPunct="0">
              <a:spcBef>
                <a:spcPct val="0"/>
              </a:spcBef>
              <a:spcAft>
                <a:spcPct val="0"/>
              </a:spcAft>
              <a:defRPr sz="4800">
                <a:solidFill>
                  <a:schemeClr val="tx1"/>
                </a:solidFill>
                <a:latin typeface="Verdana" panose="020B0604030504040204" pitchFamily="34" charset="0"/>
              </a:defRPr>
            </a:lvl9pPr>
          </a:lstStyle>
          <a:p>
            <a:pPr algn="ctr" eaLnBrk="1" hangingPunct="1"/>
            <a:r>
              <a:rPr lang="en-US" altLang="en-US" sz="8600">
                <a:latin typeface="Arial" panose="020B0604020202020204" pitchFamily="34" charset="0"/>
              </a:rPr>
              <a:t> </a:t>
            </a:r>
          </a:p>
        </p:txBody>
      </p:sp>
      <p:pic>
        <p:nvPicPr>
          <p:cNvPr id="11" name="Picture 11" descr="Table&#10;&#10;Description automatically generated">
            <a:extLst>
              <a:ext uri="{FF2B5EF4-FFF2-40B4-BE49-F238E27FC236}">
                <a16:creationId xmlns:a16="http://schemas.microsoft.com/office/drawing/2014/main" id="{234E4EF2-045A-D961-6C9C-876208551AFB}"/>
              </a:ext>
            </a:extLst>
          </p:cNvPr>
          <p:cNvPicPr>
            <a:picLocks noChangeAspect="1"/>
          </p:cNvPicPr>
          <p:nvPr/>
        </p:nvPicPr>
        <p:blipFill>
          <a:blip r:embed="rId7"/>
          <a:stretch>
            <a:fillRect/>
          </a:stretch>
        </p:blipFill>
        <p:spPr>
          <a:xfrm>
            <a:off x="12877800" y="15558518"/>
            <a:ext cx="13182600" cy="5890232"/>
          </a:xfrm>
          <a:prstGeom prst="rect">
            <a:avLst/>
          </a:prstGeom>
        </p:spPr>
      </p:pic>
      <p:pic>
        <p:nvPicPr>
          <p:cNvPr id="14" name="Picture 14" descr="Chart, bar chart&#10;&#10;Description automatically generated">
            <a:extLst>
              <a:ext uri="{FF2B5EF4-FFF2-40B4-BE49-F238E27FC236}">
                <a16:creationId xmlns:a16="http://schemas.microsoft.com/office/drawing/2014/main" id="{68C825AE-EE88-C1D0-9821-97216919C000}"/>
              </a:ext>
            </a:extLst>
          </p:cNvPr>
          <p:cNvPicPr>
            <a:picLocks noChangeAspect="1"/>
          </p:cNvPicPr>
          <p:nvPr/>
        </p:nvPicPr>
        <p:blipFill>
          <a:blip r:embed="rId8"/>
          <a:stretch>
            <a:fillRect/>
          </a:stretch>
        </p:blipFill>
        <p:spPr>
          <a:xfrm>
            <a:off x="16712491" y="22310192"/>
            <a:ext cx="14136561" cy="8217279"/>
          </a:xfrm>
          <a:prstGeom prst="rect">
            <a:avLst/>
          </a:prstGeom>
        </p:spPr>
      </p:pic>
      <p:pic>
        <p:nvPicPr>
          <p:cNvPr id="15" name="Picture 15" descr="Graphical user interface&#10;&#10;Description automatically generated">
            <a:extLst>
              <a:ext uri="{FF2B5EF4-FFF2-40B4-BE49-F238E27FC236}">
                <a16:creationId xmlns:a16="http://schemas.microsoft.com/office/drawing/2014/main" id="{53A4B086-8352-0382-A537-8BB6B9AAB909}"/>
              </a:ext>
            </a:extLst>
          </p:cNvPr>
          <p:cNvPicPr>
            <a:picLocks noChangeAspect="1"/>
          </p:cNvPicPr>
          <p:nvPr/>
        </p:nvPicPr>
        <p:blipFill rotWithShape="1">
          <a:blip r:embed="rId9"/>
          <a:srcRect l="14833" t="38529" r="34374" b="14118"/>
          <a:stretch/>
        </p:blipFill>
        <p:spPr>
          <a:xfrm>
            <a:off x="1330908" y="17790476"/>
            <a:ext cx="10454712" cy="6888410"/>
          </a:xfrm>
          <a:prstGeom prst="rect">
            <a:avLst/>
          </a:prstGeom>
        </p:spPr>
      </p:pic>
      <p:sp>
        <p:nvSpPr>
          <p:cNvPr id="16" name="TextBox 15">
            <a:extLst>
              <a:ext uri="{FF2B5EF4-FFF2-40B4-BE49-F238E27FC236}">
                <a16:creationId xmlns:a16="http://schemas.microsoft.com/office/drawing/2014/main" id="{7E2F86AA-6370-6382-69D2-A9C15DB0ECB7}"/>
              </a:ext>
            </a:extLst>
          </p:cNvPr>
          <p:cNvSpPr txBox="1"/>
          <p:nvPr/>
        </p:nvSpPr>
        <p:spPr>
          <a:xfrm flipH="1">
            <a:off x="1338094" y="24899080"/>
            <a:ext cx="10122171" cy="368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F429D8AF-00F2-59A3-0CFE-EEB1608705A5}"/>
              </a:ext>
            </a:extLst>
          </p:cNvPr>
          <p:cNvSpPr txBox="1"/>
          <p:nvPr/>
        </p:nvSpPr>
        <p:spPr>
          <a:xfrm flipH="1">
            <a:off x="1433095" y="24899081"/>
            <a:ext cx="1002716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Verdana"/>
                <a:ea typeface="Verdana"/>
              </a:rPr>
              <a:t>Sequence of Events:</a:t>
            </a:r>
            <a:endParaRPr lang="en-US" sz="4000"/>
          </a:p>
          <a:p>
            <a:r>
              <a:rPr lang="en-US" sz="4000">
                <a:latin typeface="Verdana"/>
                <a:ea typeface="Verdana"/>
              </a:rPr>
              <a:t>1- Quick NCR Reporting</a:t>
            </a:r>
            <a:endParaRPr lang="en-US" sz="4000">
              <a:ea typeface="Verdana"/>
            </a:endParaRPr>
          </a:p>
          <a:p>
            <a:r>
              <a:rPr lang="en-US" sz="4000">
                <a:latin typeface="Verdana"/>
                <a:ea typeface="Verdana"/>
              </a:rPr>
              <a:t>2- Data entry (NCR Google Form)</a:t>
            </a:r>
            <a:endParaRPr lang="en-US" sz="4000">
              <a:ea typeface="Verdana"/>
            </a:endParaRPr>
          </a:p>
          <a:p>
            <a:r>
              <a:rPr lang="en-US" sz="4000">
                <a:latin typeface="Verdana"/>
                <a:ea typeface="Verdana"/>
              </a:rPr>
              <a:t>3- Problem Investigation</a:t>
            </a:r>
            <a:endParaRPr lang="en-US" sz="4000">
              <a:ea typeface="Verdana"/>
            </a:endParaRPr>
          </a:p>
          <a:p>
            <a:r>
              <a:rPr lang="en-US" sz="4000">
                <a:latin typeface="Verdana"/>
                <a:ea typeface="Verdana"/>
              </a:rPr>
              <a:t>4- CAPA (if needed)</a:t>
            </a:r>
            <a:endParaRPr lang="en-US" sz="4000">
              <a:ea typeface="Verdana"/>
            </a:endParaRPr>
          </a:p>
          <a:p>
            <a:r>
              <a:rPr lang="en-US" sz="4000">
                <a:latin typeface="Verdana"/>
                <a:ea typeface="Verdana"/>
              </a:rPr>
              <a:t>5- Updating NCR Confluence Page </a:t>
            </a:r>
            <a:endParaRPr lang="en-US" sz="4000">
              <a:ea typeface="Verdana"/>
            </a:endParaRPr>
          </a:p>
        </p:txBody>
      </p:sp>
      <p:sp>
        <p:nvSpPr>
          <p:cNvPr id="18" name="TextBox 17">
            <a:extLst>
              <a:ext uri="{FF2B5EF4-FFF2-40B4-BE49-F238E27FC236}">
                <a16:creationId xmlns:a16="http://schemas.microsoft.com/office/drawing/2014/main" id="{91F2CE6E-D5B0-4BF6-5944-CA11FF604EA5}"/>
              </a:ext>
            </a:extLst>
          </p:cNvPr>
          <p:cNvSpPr txBox="1"/>
          <p:nvPr/>
        </p:nvSpPr>
        <p:spPr>
          <a:xfrm>
            <a:off x="26256342" y="8726625"/>
            <a:ext cx="5648258" cy="12481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9CE0EF7E-3B65-156F-AC62-B673E6FD7679}"/>
              </a:ext>
            </a:extLst>
          </p:cNvPr>
          <p:cNvSpPr txBox="1"/>
          <p:nvPr/>
        </p:nvSpPr>
        <p:spPr>
          <a:xfrm>
            <a:off x="13046926" y="22480859"/>
            <a:ext cx="3430758" cy="8887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C072A463-0A36-AB2B-E2D9-121DD9C32782}"/>
              </a:ext>
            </a:extLst>
          </p:cNvPr>
          <p:cNvSpPr txBox="1"/>
          <p:nvPr/>
        </p:nvSpPr>
        <p:spPr>
          <a:xfrm>
            <a:off x="33444100" y="14767400"/>
            <a:ext cx="8859808" cy="2311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E7560FD141C4AAA7B9ED0146FF64E" ma:contentTypeVersion="6" ma:contentTypeDescription="Create a new document." ma:contentTypeScope="" ma:versionID="447a22c3d47db98135d612fe76cb0d2e">
  <xsd:schema xmlns:xsd="http://www.w3.org/2001/XMLSchema" xmlns:xs="http://www.w3.org/2001/XMLSchema" xmlns:p="http://schemas.microsoft.com/office/2006/metadata/properties" xmlns:ns2="76de5eff-e736-4470-b8e1-4f3b654099a1" xmlns:ns3="891c90e7-7d13-43f3-b940-a07d68e13b76" targetNamespace="http://schemas.microsoft.com/office/2006/metadata/properties" ma:root="true" ma:fieldsID="45bd754d32e8a90ea5978a57e3188910" ns2:_="" ns3:_="">
    <xsd:import namespace="76de5eff-e736-4470-b8e1-4f3b654099a1"/>
    <xsd:import namespace="891c90e7-7d13-43f3-b940-a07d68e13b76"/>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1c90e7-7d13-43f3-b940-a07d68e13b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c_x003f_ xmlns="76de5eff-e736-4470-b8e1-4f3b654099a1">true</Public_x003f_>
    <Date xmlns="76de5eff-e736-4470-b8e1-4f3b654099a1">2021-08-02T00:00:00+00:00</Date>
    <SharedWithUsers xmlns="891c90e7-7d13-43f3-b940-a07d68e13b76">
      <UserInfo>
        <DisplayName>Shojaei, Amir</DisplayName>
        <AccountId>1926</AccountId>
        <AccountType/>
      </UserInfo>
    </SharedWithUsers>
  </documentManagement>
</p:properties>
</file>

<file path=customXml/itemProps1.xml><?xml version="1.0" encoding="utf-8"?>
<ds:datastoreItem xmlns:ds="http://schemas.openxmlformats.org/officeDocument/2006/customXml" ds:itemID="{5AD30B58-E535-46FE-B84E-701C6BA27C44}">
  <ds:schemaRefs>
    <ds:schemaRef ds:uri="76de5eff-e736-4470-b8e1-4f3b654099a1"/>
    <ds:schemaRef ds:uri="891c90e7-7d13-43f3-b940-a07d68e13b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5F91B3-ABFD-4F13-96EB-C534B6850D35}">
  <ds:schemaRefs>
    <ds:schemaRef ds:uri="http://schemas.microsoft.com/office/2006/metadata/longProperties"/>
  </ds:schemaRefs>
</ds:datastoreItem>
</file>

<file path=customXml/itemProps3.xml><?xml version="1.0" encoding="utf-8"?>
<ds:datastoreItem xmlns:ds="http://schemas.openxmlformats.org/officeDocument/2006/customXml" ds:itemID="{1A2A150C-C77C-4E50-A5DA-91EB5484EE16}">
  <ds:schemaRefs>
    <ds:schemaRef ds:uri="http://schemas.microsoft.com/sharepoint/v3/contenttype/forms"/>
  </ds:schemaRefs>
</ds:datastoreItem>
</file>

<file path=customXml/itemProps4.xml><?xml version="1.0" encoding="utf-8"?>
<ds:datastoreItem xmlns:ds="http://schemas.openxmlformats.org/officeDocument/2006/customXml" ds:itemID="{90908CB5-DAEF-4E06-BC89-6EF441824C04}">
  <ds:schemaRefs>
    <ds:schemaRef ds:uri="76de5eff-e736-4470-b8e1-4f3b654099a1"/>
    <ds:schemaRef ds:uri="891c90e7-7d13-43f3-b940-a07d68e13b7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LCLS poster</dc:title>
  <dc:creator>Greg Stewart</dc:creator>
  <cp:revision>1</cp:revision>
  <dcterms:created xsi:type="dcterms:W3CDTF">2008-10-22T22:19:04Z</dcterms:created>
  <dcterms:modified xsi:type="dcterms:W3CDTF">2022-07-29T15:08:25Z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2021-08-02T00:00:00Z</vt:lpwstr>
  </property>
  <property fmtid="{D5CDD505-2E9C-101B-9397-08002B2CF9AE}" pid="3" name="Public?">
    <vt:lpwstr>1</vt:lpwstr>
  </property>
  <property fmtid="{D5CDD505-2E9C-101B-9397-08002B2CF9AE}" pid="4" name="ContentTypeId">
    <vt:lpwstr>0x010100F6DE7560FD141C4AAA7B9ED0146FF64E</vt:lpwstr>
  </property>
</Properties>
</file>