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d1f700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d1f700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425" y="1842900"/>
            <a:ext cx="2051277" cy="15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938" y="1842900"/>
            <a:ext cx="2051277" cy="15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30600" y="363050"/>
            <a:ext cx="30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HPLC Pumps and Selector Box GUI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49600" y="763250"/>
            <a:ext cx="142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By Kenny Chang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2513" y="286112"/>
            <a:ext cx="1857175" cy="14326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886225" y="286088"/>
            <a:ext cx="2414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Last year, the goal was to create a GUI that would help researchers use the HPLC machine more easily and present the information in an easy to understand manner.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81450" y="1873375"/>
            <a:ext cx="356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However, the GUI was created on PyQt which uses Python while we were only able to control the machine manually through a virtual desktop on the command prompt. As a result, the goal of this year was to find a way to connect the GUI to the commands that were run on the command prompt.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81450" y="3706550"/>
            <a:ext cx="356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To do so, we used the PV class from epics in order to use object oriented programming. It creates a variable that allows us to connect to a pump and pull any information that we know of, such as m</a:t>
            </a:r>
            <a:r>
              <a:rPr lang="en" sz="1200">
                <a:solidFill>
                  <a:schemeClr val="dk1"/>
                </a:solidFill>
              </a:rPr>
              <a:t>ax pressure</a:t>
            </a:r>
            <a:r>
              <a:rPr lang="en" sz="1200">
                <a:solidFill>
                  <a:schemeClr val="dk1"/>
                </a:solidFill>
              </a:rPr>
              <a:t> or pump number.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8425" y="3770150"/>
            <a:ext cx="205127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/>
          <p:nvPr/>
        </p:nvSpPr>
        <p:spPr>
          <a:xfrm>
            <a:off x="4067950" y="4018888"/>
            <a:ext cx="215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It’ll end up looking like this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2F16AE426984E8C1ABC6A2E0139D5" ma:contentTypeVersion="6" ma:contentTypeDescription="Create a new document." ma:contentTypeScope="" ma:versionID="e9cfba8530e6c82cc46d46930e91dd10">
  <xsd:schema xmlns:xsd="http://www.w3.org/2001/XMLSchema" xmlns:xs="http://www.w3.org/2001/XMLSchema" xmlns:p="http://schemas.microsoft.com/office/2006/metadata/properties" xmlns:ns2="76de5eff-e736-4470-b8e1-4f3b654099a1" xmlns:ns3="0fb5b7a4-dc44-4267-a0e1-0e3ba313a29b" targetNamespace="http://schemas.microsoft.com/office/2006/metadata/properties" ma:root="true" ma:fieldsID="bd45562025f7eb377688e36ba8fae538" ns2:_="" ns3:_="">
    <xsd:import namespace="76de5eff-e736-4470-b8e1-4f3b654099a1"/>
    <xsd:import namespace="0fb5b7a4-dc44-4267-a0e1-0e3ba313a29b"/>
    <xsd:element name="properties">
      <xsd:complexType>
        <xsd:sequence>
          <xsd:element name="documentManagement">
            <xsd:complexType>
              <xsd:all>
                <xsd:element ref="ns2:Date"/>
                <xsd:element ref="ns2:Public_x003f_" minOccurs="0"/>
                <xsd:element ref="ns2:MediaServiceMetadata" minOccurs="0"/>
                <xsd:element ref="ns2:MediaServiceFastMetadata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e5eff-e736-4470-b8e1-4f3b654099a1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Date" ma:format="DateOnly" ma:internalName="Date">
      <xsd:simpleType>
        <xsd:restriction base="dms:DateTime"/>
      </xsd:simpleType>
    </xsd:element>
    <xsd:element name="Public_x003f_" ma:index="9" nillable="true" ma:displayName="Public?" ma:default="0" ma:format="Dropdown" ma:internalName="Public_x003f_">
      <xsd:simpleType>
        <xsd:restriction base="dms:Boolean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5b7a4-dc44-4267-a0e1-0e3ba313a29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_x003f_ xmlns="76de5eff-e736-4470-b8e1-4f3b654099a1">true</Public_x003f_>
    <Date xmlns="76de5eff-e736-4470-b8e1-4f3b654099a1">2022-09-01T07:00:00+00:00</Date>
  </documentManagement>
</p:properties>
</file>

<file path=customXml/itemProps1.xml><?xml version="1.0" encoding="utf-8"?>
<ds:datastoreItem xmlns:ds="http://schemas.openxmlformats.org/officeDocument/2006/customXml" ds:itemID="{CCB6ECC1-80FC-4C77-8686-7945093CD8FB}"/>
</file>

<file path=customXml/itemProps2.xml><?xml version="1.0" encoding="utf-8"?>
<ds:datastoreItem xmlns:ds="http://schemas.openxmlformats.org/officeDocument/2006/customXml" ds:itemID="{7763CADC-FDD9-442A-887B-04734EC9B0AA}"/>
</file>

<file path=customXml/itemProps3.xml><?xml version="1.0" encoding="utf-8"?>
<ds:datastoreItem xmlns:ds="http://schemas.openxmlformats.org/officeDocument/2006/customXml" ds:itemID="{84CFE976-5EB4-468A-A897-AB1DF2414936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HPLC Pumps and Selector Box GUI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0x010100A4D2F16AE426984E8C1ABC6A2E0139D5</vt:lpwstr>
  </property>
</Properties>
</file>