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6" r:id="rId5"/>
  </p:sldIdLst>
  <p:sldSz cx="32918400" cy="43891200"/>
  <p:notesSz cx="6858000" cy="9144000"/>
  <p:defaultTextStyle>
    <a:defPPr>
      <a:defRPr lang="en-US"/>
    </a:defPPr>
    <a:lvl1pPr algn="l" rtl="0" fontAlgn="base">
      <a:spcBef>
        <a:spcPct val="0"/>
      </a:spcBef>
      <a:spcAft>
        <a:spcPct val="0"/>
      </a:spcAft>
      <a:defRPr sz="4800" kern="1200">
        <a:solidFill>
          <a:schemeClr val="tx1"/>
        </a:solidFill>
        <a:latin typeface="Verdana" panose="020B0604030504040204" pitchFamily="34" charset="0"/>
        <a:ea typeface="MS PGothic" panose="020B0600070205080204" pitchFamily="34" charset="-128"/>
        <a:cs typeface="+mn-cs"/>
      </a:defRPr>
    </a:lvl1pPr>
    <a:lvl2pPr marL="457200" algn="l" rtl="0" fontAlgn="base">
      <a:spcBef>
        <a:spcPct val="0"/>
      </a:spcBef>
      <a:spcAft>
        <a:spcPct val="0"/>
      </a:spcAft>
      <a:defRPr sz="4800" kern="1200">
        <a:solidFill>
          <a:schemeClr val="tx1"/>
        </a:solidFill>
        <a:latin typeface="Verdana" panose="020B0604030504040204" pitchFamily="34" charset="0"/>
        <a:ea typeface="MS PGothic" panose="020B0600070205080204" pitchFamily="34" charset="-128"/>
        <a:cs typeface="+mn-cs"/>
      </a:defRPr>
    </a:lvl2pPr>
    <a:lvl3pPr marL="914400" algn="l" rtl="0" fontAlgn="base">
      <a:spcBef>
        <a:spcPct val="0"/>
      </a:spcBef>
      <a:spcAft>
        <a:spcPct val="0"/>
      </a:spcAft>
      <a:defRPr sz="4800" kern="1200">
        <a:solidFill>
          <a:schemeClr val="tx1"/>
        </a:solidFill>
        <a:latin typeface="Verdana" panose="020B0604030504040204" pitchFamily="34" charset="0"/>
        <a:ea typeface="MS PGothic" panose="020B0600070205080204" pitchFamily="34" charset="-128"/>
        <a:cs typeface="+mn-cs"/>
      </a:defRPr>
    </a:lvl3pPr>
    <a:lvl4pPr marL="1371600" algn="l" rtl="0" fontAlgn="base">
      <a:spcBef>
        <a:spcPct val="0"/>
      </a:spcBef>
      <a:spcAft>
        <a:spcPct val="0"/>
      </a:spcAft>
      <a:defRPr sz="4800" kern="1200">
        <a:solidFill>
          <a:schemeClr val="tx1"/>
        </a:solidFill>
        <a:latin typeface="Verdana" panose="020B0604030504040204" pitchFamily="34" charset="0"/>
        <a:ea typeface="MS PGothic" panose="020B0600070205080204" pitchFamily="34" charset="-128"/>
        <a:cs typeface="+mn-cs"/>
      </a:defRPr>
    </a:lvl4pPr>
    <a:lvl5pPr marL="1828800" algn="l" rtl="0" fontAlgn="base">
      <a:spcBef>
        <a:spcPct val="0"/>
      </a:spcBef>
      <a:spcAft>
        <a:spcPct val="0"/>
      </a:spcAft>
      <a:defRPr sz="4800"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sz="4800"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sz="4800"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sz="4800"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sz="4800"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3824">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00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C6EE3F-4BF3-4F5A-816B-C79393E33AAA}" v="29" dt="2021-09-08T18:56:29.5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25" d="100"/>
          <a:sy n="25" d="100"/>
        </p:scale>
        <p:origin x="1238" y="7"/>
      </p:cViewPr>
      <p:guideLst>
        <p:guide orient="horz" pos="13824"/>
        <p:guide pos="103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4.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stin Gnecco" userId="05d0ec412d56cf06" providerId="LiveId" clId="{78E292CB-FBB0-C94F-8C9D-52AB3A79BEEC}"/>
    <pc:docChg chg="undo custSel modSld">
      <pc:chgData name="Austin Gnecco" userId="05d0ec412d56cf06" providerId="LiveId" clId="{78E292CB-FBB0-C94F-8C9D-52AB3A79BEEC}" dt="2021-09-08T17:17:07.155" v="125" actId="1076"/>
      <pc:docMkLst>
        <pc:docMk/>
      </pc:docMkLst>
      <pc:sldChg chg="addSp delSp modSp">
        <pc:chgData name="Austin Gnecco" userId="05d0ec412d56cf06" providerId="LiveId" clId="{78E292CB-FBB0-C94F-8C9D-52AB3A79BEEC}" dt="2021-09-08T17:17:07.155" v="125" actId="1076"/>
        <pc:sldMkLst>
          <pc:docMk/>
          <pc:sldMk cId="0" sldId="256"/>
        </pc:sldMkLst>
        <pc:spChg chg="add mod">
          <ac:chgData name="Austin Gnecco" userId="05d0ec412d56cf06" providerId="LiveId" clId="{78E292CB-FBB0-C94F-8C9D-52AB3A79BEEC}" dt="2021-09-08T17:16:43.815" v="121" actId="20577"/>
          <ac:spMkLst>
            <pc:docMk/>
            <pc:sldMk cId="0" sldId="256"/>
            <ac:spMk id="3" creationId="{E37615B8-A89E-814B-8308-23B17BF044E3}"/>
          </ac:spMkLst>
        </pc:spChg>
        <pc:picChg chg="mod">
          <ac:chgData name="Austin Gnecco" userId="05d0ec412d56cf06" providerId="LiveId" clId="{78E292CB-FBB0-C94F-8C9D-52AB3A79BEEC}" dt="2021-09-08T17:17:05.370" v="124" actId="1076"/>
          <ac:picMkLst>
            <pc:docMk/>
            <pc:sldMk cId="0" sldId="256"/>
            <ac:picMk id="7" creationId="{6F04FB1F-FFA6-4A9A-AC7F-14EB6608AAA6}"/>
          </ac:picMkLst>
        </pc:picChg>
        <pc:picChg chg="mod">
          <ac:chgData name="Austin Gnecco" userId="05d0ec412d56cf06" providerId="LiveId" clId="{78E292CB-FBB0-C94F-8C9D-52AB3A79BEEC}" dt="2021-09-08T17:17:07.155" v="125" actId="1076"/>
          <ac:picMkLst>
            <pc:docMk/>
            <pc:sldMk cId="0" sldId="256"/>
            <ac:picMk id="10" creationId="{DC1C2037-1562-497E-855D-5FCE5595B207}"/>
          </ac:picMkLst>
        </pc:picChg>
        <pc:inkChg chg="add del">
          <ac:chgData name="Austin Gnecco" userId="05d0ec412d56cf06" providerId="LiveId" clId="{78E292CB-FBB0-C94F-8C9D-52AB3A79BEEC}" dt="2021-09-08T17:16:50.851" v="123"/>
          <ac:inkMkLst>
            <pc:docMk/>
            <pc:sldMk cId="0" sldId="256"/>
            <ac:inkMk id="9" creationId="{D60AD3E0-FF12-AD4C-86AF-0D1A2413A704}"/>
          </ac:inkMkLst>
        </pc:inkChg>
      </pc:sldChg>
    </pc:docChg>
  </pc:docChgLst>
  <pc:docChgLst>
    <pc:chgData name="Austin Gnecco" userId="05d0ec412d56cf06" providerId="LiveId" clId="{12C6EE3F-4BF3-4F5A-816B-C79393E33AAA}"/>
    <pc:docChg chg="undo redo custSel modSld">
      <pc:chgData name="Austin Gnecco" userId="05d0ec412d56cf06" providerId="LiveId" clId="{12C6EE3F-4BF3-4F5A-816B-C79393E33AAA}" dt="2021-09-08T18:56:41.026" v="5924" actId="1076"/>
      <pc:docMkLst>
        <pc:docMk/>
      </pc:docMkLst>
      <pc:sldChg chg="addSp delSp modSp mod">
        <pc:chgData name="Austin Gnecco" userId="05d0ec412d56cf06" providerId="LiveId" clId="{12C6EE3F-4BF3-4F5A-816B-C79393E33AAA}" dt="2021-09-08T18:56:41.026" v="5924" actId="1076"/>
        <pc:sldMkLst>
          <pc:docMk/>
          <pc:sldMk cId="0" sldId="256"/>
        </pc:sldMkLst>
        <pc:spChg chg="mod">
          <ac:chgData name="Austin Gnecco" userId="05d0ec412d56cf06" providerId="LiveId" clId="{12C6EE3F-4BF3-4F5A-816B-C79393E33AAA}" dt="2021-09-08T18:38:12.018" v="5482" actId="20577"/>
          <ac:spMkLst>
            <pc:docMk/>
            <pc:sldMk cId="0" sldId="256"/>
            <ac:spMk id="3" creationId="{E37615B8-A89E-814B-8308-23B17BF044E3}"/>
          </ac:spMkLst>
        </pc:spChg>
        <pc:spChg chg="mod">
          <ac:chgData name="Austin Gnecco" userId="05d0ec412d56cf06" providerId="LiveId" clId="{12C6EE3F-4BF3-4F5A-816B-C79393E33AAA}" dt="2021-09-08T08:15:13.129" v="2271" actId="14100"/>
          <ac:spMkLst>
            <pc:docMk/>
            <pc:sldMk cId="0" sldId="256"/>
            <ac:spMk id="5" creationId="{4EADF303-AF69-40BE-ADD4-496A52BDDC43}"/>
          </ac:spMkLst>
        </pc:spChg>
        <pc:spChg chg="mod">
          <ac:chgData name="Austin Gnecco" userId="05d0ec412d56cf06" providerId="LiveId" clId="{12C6EE3F-4BF3-4F5A-816B-C79393E33AAA}" dt="2021-09-08T16:51:25.100" v="4587" actId="33524"/>
          <ac:spMkLst>
            <pc:docMk/>
            <pc:sldMk cId="0" sldId="256"/>
            <ac:spMk id="6" creationId="{F99DF8E3-07A7-47F9-98BC-C35D6C9C6ECD}"/>
          </ac:spMkLst>
        </pc:spChg>
        <pc:spChg chg="mod">
          <ac:chgData name="Austin Gnecco" userId="05d0ec412d56cf06" providerId="LiveId" clId="{12C6EE3F-4BF3-4F5A-816B-C79393E33AAA}" dt="2021-09-06T01:07:54.593" v="174" actId="14100"/>
          <ac:spMkLst>
            <pc:docMk/>
            <pc:sldMk cId="0" sldId="256"/>
            <ac:spMk id="8" creationId="{2F5558C7-2B7F-4789-A6A1-842F4AB0737A}"/>
          </ac:spMkLst>
        </pc:spChg>
        <pc:spChg chg="add mod">
          <ac:chgData name="Austin Gnecco" userId="05d0ec412d56cf06" providerId="LiveId" clId="{12C6EE3F-4BF3-4F5A-816B-C79393E33AAA}" dt="2021-09-08T17:03:21.394" v="5187" actId="313"/>
          <ac:spMkLst>
            <pc:docMk/>
            <pc:sldMk cId="0" sldId="256"/>
            <ac:spMk id="13" creationId="{163D3BCE-586E-431E-91B8-3CEC4D9CAD98}"/>
          </ac:spMkLst>
        </pc:spChg>
        <pc:spChg chg="add del mod">
          <ac:chgData name="Austin Gnecco" userId="05d0ec412d56cf06" providerId="LiveId" clId="{12C6EE3F-4BF3-4F5A-816B-C79393E33AAA}" dt="2021-09-08T18:35:03.668" v="5199" actId="21"/>
          <ac:spMkLst>
            <pc:docMk/>
            <pc:sldMk cId="0" sldId="256"/>
            <ac:spMk id="14" creationId="{B5AA1F70-2933-427A-80A8-363E3EC2D6F9}"/>
          </ac:spMkLst>
        </pc:spChg>
        <pc:spChg chg="add mod">
          <ac:chgData name="Austin Gnecco" userId="05d0ec412d56cf06" providerId="LiveId" clId="{12C6EE3F-4BF3-4F5A-816B-C79393E33AAA}" dt="2021-09-08T18:49:05.282" v="5912" actId="1076"/>
          <ac:spMkLst>
            <pc:docMk/>
            <pc:sldMk cId="0" sldId="256"/>
            <ac:spMk id="15" creationId="{DCBA006A-AD9C-463C-8B48-FAF4B4C30426}"/>
          </ac:spMkLst>
        </pc:spChg>
        <pc:spChg chg="add mod">
          <ac:chgData name="Austin Gnecco" userId="05d0ec412d56cf06" providerId="LiveId" clId="{12C6EE3F-4BF3-4F5A-816B-C79393E33AAA}" dt="2021-09-08T18:49:33.302" v="5917" actId="1076"/>
          <ac:spMkLst>
            <pc:docMk/>
            <pc:sldMk cId="0" sldId="256"/>
            <ac:spMk id="16" creationId="{B8C1B958-626F-4EC7-A2A0-4DEEA9BEE11D}"/>
          </ac:spMkLst>
        </pc:spChg>
        <pc:spChg chg="del mod">
          <ac:chgData name="Austin Gnecco" userId="05d0ec412d56cf06" providerId="LiveId" clId="{12C6EE3F-4BF3-4F5A-816B-C79393E33AAA}" dt="2021-08-30T21:20:55.667" v="18" actId="478"/>
          <ac:spMkLst>
            <pc:docMk/>
            <pc:sldMk cId="0" sldId="256"/>
            <ac:spMk id="18" creationId="{373961D7-9471-48ED-9BF2-2B9E7BC9600B}"/>
          </ac:spMkLst>
        </pc:spChg>
        <pc:spChg chg="del">
          <ac:chgData name="Austin Gnecco" userId="05d0ec412d56cf06" providerId="LiveId" clId="{12C6EE3F-4BF3-4F5A-816B-C79393E33AAA}" dt="2021-08-30T21:20:51.458" v="15" actId="478"/>
          <ac:spMkLst>
            <pc:docMk/>
            <pc:sldMk cId="0" sldId="256"/>
            <ac:spMk id="19" creationId="{529EF70E-381B-4CC3-9B10-E5DBD789CF9F}"/>
          </ac:spMkLst>
        </pc:spChg>
        <pc:spChg chg="del mod">
          <ac:chgData name="Austin Gnecco" userId="05d0ec412d56cf06" providerId="LiveId" clId="{12C6EE3F-4BF3-4F5A-816B-C79393E33AAA}" dt="2021-08-30T21:20:59.020" v="20" actId="478"/>
          <ac:spMkLst>
            <pc:docMk/>
            <pc:sldMk cId="0" sldId="256"/>
            <ac:spMk id="20" creationId="{8B1D0B3C-8AFE-4809-A3A2-9C4A43E0810B}"/>
          </ac:spMkLst>
        </pc:spChg>
        <pc:spChg chg="del mod">
          <ac:chgData name="Austin Gnecco" userId="05d0ec412d56cf06" providerId="LiveId" clId="{12C6EE3F-4BF3-4F5A-816B-C79393E33AAA}" dt="2021-08-30T21:20:46.825" v="10" actId="478"/>
          <ac:spMkLst>
            <pc:docMk/>
            <pc:sldMk cId="0" sldId="256"/>
            <ac:spMk id="23" creationId="{94BFBD5C-6C0D-4CF8-83A8-7A089B1074FB}"/>
          </ac:spMkLst>
        </pc:spChg>
        <pc:spChg chg="del">
          <ac:chgData name="Austin Gnecco" userId="05d0ec412d56cf06" providerId="LiveId" clId="{12C6EE3F-4BF3-4F5A-816B-C79393E33AAA}" dt="2021-08-30T21:20:42.238" v="5" actId="478"/>
          <ac:spMkLst>
            <pc:docMk/>
            <pc:sldMk cId="0" sldId="256"/>
            <ac:spMk id="24" creationId="{F6C59C9B-8DD4-4D8D-A2FB-590560646CF6}"/>
          </ac:spMkLst>
        </pc:spChg>
        <pc:spChg chg="add mod">
          <ac:chgData name="Austin Gnecco" userId="05d0ec412d56cf06" providerId="LiveId" clId="{12C6EE3F-4BF3-4F5A-816B-C79393E33AAA}" dt="2021-09-08T16:45:18.182" v="3801" actId="20577"/>
          <ac:spMkLst>
            <pc:docMk/>
            <pc:sldMk cId="0" sldId="256"/>
            <ac:spMk id="33" creationId="{68204B2B-4C4C-4E79-8386-86B13D046242}"/>
          </ac:spMkLst>
        </pc:spChg>
        <pc:spChg chg="mod">
          <ac:chgData name="Austin Gnecco" userId="05d0ec412d56cf06" providerId="LiveId" clId="{12C6EE3F-4BF3-4F5A-816B-C79393E33AAA}" dt="2021-09-08T16:52:39.755" v="4711" actId="1076"/>
          <ac:spMkLst>
            <pc:docMk/>
            <pc:sldMk cId="0" sldId="256"/>
            <ac:spMk id="2089" creationId="{EA810F2A-8467-407B-B6E8-9C7CBBC19EAA}"/>
          </ac:spMkLst>
        </pc:spChg>
        <pc:spChg chg="mod">
          <ac:chgData name="Austin Gnecco" userId="05d0ec412d56cf06" providerId="LiveId" clId="{12C6EE3F-4BF3-4F5A-816B-C79393E33AAA}" dt="2021-09-08T16:45:05.508" v="3798" actId="1076"/>
          <ac:spMkLst>
            <pc:docMk/>
            <pc:sldMk cId="0" sldId="256"/>
            <ac:spMk id="2095" creationId="{17FD6116-C62B-4A0A-A838-2F443F458B7E}"/>
          </ac:spMkLst>
        </pc:spChg>
        <pc:spChg chg="mod">
          <ac:chgData name="Austin Gnecco" userId="05d0ec412d56cf06" providerId="LiveId" clId="{12C6EE3F-4BF3-4F5A-816B-C79393E33AAA}" dt="2021-09-06T01:53:58.606" v="175" actId="313"/>
          <ac:spMkLst>
            <pc:docMk/>
            <pc:sldMk cId="0" sldId="256"/>
            <ac:spMk id="2096" creationId="{EA8708C7-727F-474A-8A36-FC3775E57570}"/>
          </ac:spMkLst>
        </pc:spChg>
        <pc:spChg chg="mod">
          <ac:chgData name="Austin Gnecco" userId="05d0ec412d56cf06" providerId="LiveId" clId="{12C6EE3F-4BF3-4F5A-816B-C79393E33AAA}" dt="2021-09-08T16:44:59.455" v="3796" actId="14100"/>
          <ac:spMkLst>
            <pc:docMk/>
            <pc:sldMk cId="0" sldId="256"/>
            <ac:spMk id="14338" creationId="{9C0EDA20-CA13-43B0-BED4-4328D5E7F9EE}"/>
          </ac:spMkLst>
        </pc:spChg>
        <pc:spChg chg="mod">
          <ac:chgData name="Austin Gnecco" userId="05d0ec412d56cf06" providerId="LiveId" clId="{12C6EE3F-4BF3-4F5A-816B-C79393E33AAA}" dt="2021-09-08T16:40:40.254" v="3421" actId="14100"/>
          <ac:spMkLst>
            <pc:docMk/>
            <pc:sldMk cId="0" sldId="256"/>
            <ac:spMk id="14339" creationId="{61474893-E9E6-4BB9-921C-BB6D6667BA05}"/>
          </ac:spMkLst>
        </pc:spChg>
        <pc:spChg chg="mod">
          <ac:chgData name="Austin Gnecco" userId="05d0ec412d56cf06" providerId="LiveId" clId="{12C6EE3F-4BF3-4F5A-816B-C79393E33AAA}" dt="2021-09-08T16:52:37.294" v="4710" actId="14100"/>
          <ac:spMkLst>
            <pc:docMk/>
            <pc:sldMk cId="0" sldId="256"/>
            <ac:spMk id="14342" creationId="{E10FE72A-00AD-4F3F-80DD-9670E6DFE1BD}"/>
          </ac:spMkLst>
        </pc:spChg>
        <pc:spChg chg="mod">
          <ac:chgData name="Austin Gnecco" userId="05d0ec412d56cf06" providerId="LiveId" clId="{12C6EE3F-4BF3-4F5A-816B-C79393E33AAA}" dt="2021-09-08T16:52:53.203" v="4713" actId="1076"/>
          <ac:spMkLst>
            <pc:docMk/>
            <pc:sldMk cId="0" sldId="256"/>
            <ac:spMk id="14345" creationId="{68F3E434-6C81-4ED8-9AE4-E935211CC92D}"/>
          </ac:spMkLst>
        </pc:spChg>
        <pc:spChg chg="mod">
          <ac:chgData name="Austin Gnecco" userId="05d0ec412d56cf06" providerId="LiveId" clId="{12C6EE3F-4BF3-4F5A-816B-C79393E33AAA}" dt="2021-09-08T16:45:08.259" v="3799" actId="1076"/>
          <ac:spMkLst>
            <pc:docMk/>
            <pc:sldMk cId="0" sldId="256"/>
            <ac:spMk id="14352" creationId="{22680D9B-F232-4A7C-86B9-E0432B9E584D}"/>
          </ac:spMkLst>
        </pc:spChg>
        <pc:spChg chg="mod">
          <ac:chgData name="Austin Gnecco" userId="05d0ec412d56cf06" providerId="LiveId" clId="{12C6EE3F-4BF3-4F5A-816B-C79393E33AAA}" dt="2021-09-08T16:39:27.717" v="3413" actId="20577"/>
          <ac:spMkLst>
            <pc:docMk/>
            <pc:sldMk cId="0" sldId="256"/>
            <ac:spMk id="14357" creationId="{250E0FCA-3F24-425A-812A-C96A88128134}"/>
          </ac:spMkLst>
        </pc:spChg>
        <pc:spChg chg="mod">
          <ac:chgData name="Austin Gnecco" userId="05d0ec412d56cf06" providerId="LiveId" clId="{12C6EE3F-4BF3-4F5A-816B-C79393E33AAA}" dt="2021-09-08T16:40:17.731" v="3420" actId="20577"/>
          <ac:spMkLst>
            <pc:docMk/>
            <pc:sldMk cId="0" sldId="256"/>
            <ac:spMk id="14358" creationId="{D5E2D000-BDD2-46E7-AC5D-2CC7CC9EF19B}"/>
          </ac:spMkLst>
        </pc:spChg>
        <pc:spChg chg="mod">
          <ac:chgData name="Austin Gnecco" userId="05d0ec412d56cf06" providerId="LiveId" clId="{12C6EE3F-4BF3-4F5A-816B-C79393E33AAA}" dt="2021-09-08T16:53:00.181" v="4715" actId="313"/>
          <ac:spMkLst>
            <pc:docMk/>
            <pc:sldMk cId="0" sldId="256"/>
            <ac:spMk id="14359" creationId="{C9D7325F-DEC2-4A23-8E9D-A90FA57377A9}"/>
          </ac:spMkLst>
        </pc:spChg>
        <pc:spChg chg="mod">
          <ac:chgData name="Austin Gnecco" userId="05d0ec412d56cf06" providerId="LiveId" clId="{12C6EE3F-4BF3-4F5A-816B-C79393E33AAA}" dt="2021-08-25T23:36:32.240" v="0" actId="20577"/>
          <ac:spMkLst>
            <pc:docMk/>
            <pc:sldMk cId="0" sldId="256"/>
            <ac:spMk id="14363" creationId="{27485C02-4DCD-4014-9C76-99062AF5DDE2}"/>
          </ac:spMkLst>
        </pc:spChg>
        <pc:picChg chg="del">
          <ac:chgData name="Austin Gnecco" userId="05d0ec412d56cf06" providerId="LiveId" clId="{12C6EE3F-4BF3-4F5A-816B-C79393E33AAA}" dt="2021-08-30T21:20:50.413" v="14" actId="478"/>
          <ac:picMkLst>
            <pc:docMk/>
            <pc:sldMk cId="0" sldId="256"/>
            <ac:picMk id="7" creationId="{37422856-9439-4CF5-86AC-2C02C1BACFCB}"/>
          </ac:picMkLst>
        </pc:picChg>
        <pc:picChg chg="add mod">
          <ac:chgData name="Austin Gnecco" userId="05d0ec412d56cf06" providerId="LiveId" clId="{12C6EE3F-4BF3-4F5A-816B-C79393E33AAA}" dt="2021-09-08T18:38:14.328" v="5483" actId="1076"/>
          <ac:picMkLst>
            <pc:docMk/>
            <pc:sldMk cId="0" sldId="256"/>
            <ac:picMk id="7" creationId="{6F04FB1F-FFA6-4A9A-AC7F-14EB6608AAA6}"/>
          </ac:picMkLst>
        </pc:picChg>
        <pc:picChg chg="del">
          <ac:chgData name="Austin Gnecco" userId="05d0ec412d56cf06" providerId="LiveId" clId="{12C6EE3F-4BF3-4F5A-816B-C79393E33AAA}" dt="2021-08-30T21:20:49.554" v="13" actId="478"/>
          <ac:picMkLst>
            <pc:docMk/>
            <pc:sldMk cId="0" sldId="256"/>
            <ac:picMk id="9" creationId="{6C91E66E-4F13-46FB-A973-CD958292EF1D}"/>
          </ac:picMkLst>
        </pc:picChg>
        <pc:picChg chg="add mod">
          <ac:chgData name="Austin Gnecco" userId="05d0ec412d56cf06" providerId="LiveId" clId="{12C6EE3F-4BF3-4F5A-816B-C79393E33AAA}" dt="2021-09-08T18:38:20.548" v="5484" actId="1076"/>
          <ac:picMkLst>
            <pc:docMk/>
            <pc:sldMk cId="0" sldId="256"/>
            <ac:picMk id="10" creationId="{DC1C2037-1562-497E-855D-5FCE5595B207}"/>
          </ac:picMkLst>
        </pc:picChg>
        <pc:picChg chg="del">
          <ac:chgData name="Austin Gnecco" userId="05d0ec412d56cf06" providerId="LiveId" clId="{12C6EE3F-4BF3-4F5A-816B-C79393E33AAA}" dt="2021-08-30T21:20:47.623" v="11" actId="478"/>
          <ac:picMkLst>
            <pc:docMk/>
            <pc:sldMk cId="0" sldId="256"/>
            <ac:picMk id="11" creationId="{7584C7AC-9A91-47D0-866E-3894B9E10F72}"/>
          </ac:picMkLst>
        </pc:picChg>
        <pc:picChg chg="add mod">
          <ac:chgData name="Austin Gnecco" userId="05d0ec412d56cf06" providerId="LiveId" clId="{12C6EE3F-4BF3-4F5A-816B-C79393E33AAA}" dt="2021-09-08T17:02:39.864" v="5185" actId="1076"/>
          <ac:picMkLst>
            <pc:docMk/>
            <pc:sldMk cId="0" sldId="256"/>
            <ac:picMk id="12" creationId="{5C6DAC64-56BC-44DF-A1D9-59234A842388}"/>
          </ac:picMkLst>
        </pc:picChg>
        <pc:picChg chg="del">
          <ac:chgData name="Austin Gnecco" userId="05d0ec412d56cf06" providerId="LiveId" clId="{12C6EE3F-4BF3-4F5A-816B-C79393E33AAA}" dt="2021-08-30T21:20:43.042" v="6" actId="478"/>
          <ac:picMkLst>
            <pc:docMk/>
            <pc:sldMk cId="0" sldId="256"/>
            <ac:picMk id="15" creationId="{D6AB2FD7-D1E9-4BDB-8D27-D94574505B82}"/>
          </ac:picMkLst>
        </pc:picChg>
        <pc:picChg chg="del">
          <ac:chgData name="Austin Gnecco" userId="05d0ec412d56cf06" providerId="LiveId" clId="{12C6EE3F-4BF3-4F5A-816B-C79393E33AAA}" dt="2021-08-30T21:20:40.601" v="4" actId="478"/>
          <ac:picMkLst>
            <pc:docMk/>
            <pc:sldMk cId="0" sldId="256"/>
            <ac:picMk id="17" creationId="{A28F8887-EF34-4056-A8B4-045993A889BB}"/>
          </ac:picMkLst>
        </pc:picChg>
        <pc:picChg chg="add mod">
          <ac:chgData name="Austin Gnecco" userId="05d0ec412d56cf06" providerId="LiveId" clId="{12C6EE3F-4BF3-4F5A-816B-C79393E33AAA}" dt="2021-09-08T18:49:28.401" v="5916" actId="1076"/>
          <ac:picMkLst>
            <pc:docMk/>
            <pc:sldMk cId="0" sldId="256"/>
            <ac:picMk id="18" creationId="{4FC82715-D859-4697-8CEE-A4D8555DEB8A}"/>
          </ac:picMkLst>
        </pc:picChg>
        <pc:picChg chg="add mod">
          <ac:chgData name="Austin Gnecco" userId="05d0ec412d56cf06" providerId="LiveId" clId="{12C6EE3F-4BF3-4F5A-816B-C79393E33AAA}" dt="2021-09-08T18:56:41.026" v="5924" actId="1076"/>
          <ac:picMkLst>
            <pc:docMk/>
            <pc:sldMk cId="0" sldId="256"/>
            <ac:picMk id="20" creationId="{AB10E6B4-EF0C-4E22-A173-830BC266213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1C3C418-A693-4704-B17F-829B57DFB61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Verdana"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C106AF06-B0BC-4673-B35A-459E93CB03A5}"/>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9B9E972F-8140-4969-BC57-E2EBEEAC9DC1}" type="datetimeFigureOut">
              <a:rPr lang="en-US" altLang="en-US"/>
              <a:pPr/>
              <a:t>9/5/2021</a:t>
            </a:fld>
            <a:endParaRPr lang="en-US" altLang="en-US"/>
          </a:p>
        </p:txBody>
      </p:sp>
      <p:sp>
        <p:nvSpPr>
          <p:cNvPr id="4" name="Slide Image Placeholder 3">
            <a:extLst>
              <a:ext uri="{FF2B5EF4-FFF2-40B4-BE49-F238E27FC236}">
                <a16:creationId xmlns:a16="http://schemas.microsoft.com/office/drawing/2014/main" id="{E651D5FB-793D-4218-92D3-483F811CB70D}"/>
              </a:ext>
            </a:extLst>
          </p:cNvPr>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E643829-1835-46F8-BFAC-E28BE10692A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A539507-2945-4A1B-8508-92D371DF436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Verdana"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956EB114-5B88-4F93-B3CD-5E5D996ECF8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65B58AF-3C07-4D7C-BC92-39F715D2EA0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641DA0E8-4517-4F5E-80BA-AB2C6763BBF7}"/>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435E133D-92ED-47AC-8514-72B7E9E46B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3" name="Slide Number Placeholder 3">
            <a:extLst>
              <a:ext uri="{FF2B5EF4-FFF2-40B4-BE49-F238E27FC236}">
                <a16:creationId xmlns:a16="http://schemas.microsoft.com/office/drawing/2014/main" id="{6662C0CC-3E27-4B36-BEEB-01A2BC303C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Verdana" panose="020B0604030504040204" pitchFamily="34" charset="0"/>
                <a:ea typeface="MS PGothic" panose="020B0600070205080204" pitchFamily="34" charset="-128"/>
              </a:defRPr>
            </a:lvl1pPr>
            <a:lvl2pPr marL="742950" indent="-285750" eaLnBrk="0" hangingPunct="0">
              <a:defRPr sz="4800">
                <a:solidFill>
                  <a:schemeClr val="tx1"/>
                </a:solidFill>
                <a:latin typeface="Verdana" panose="020B0604030504040204" pitchFamily="34" charset="0"/>
                <a:ea typeface="MS PGothic" panose="020B0600070205080204" pitchFamily="34" charset="-128"/>
              </a:defRPr>
            </a:lvl2pPr>
            <a:lvl3pPr marL="1143000" indent="-228600" eaLnBrk="0" hangingPunct="0">
              <a:defRPr sz="4800">
                <a:solidFill>
                  <a:schemeClr val="tx1"/>
                </a:solidFill>
                <a:latin typeface="Verdana" panose="020B0604030504040204" pitchFamily="34" charset="0"/>
                <a:ea typeface="MS PGothic" panose="020B0600070205080204" pitchFamily="34" charset="-128"/>
              </a:defRPr>
            </a:lvl3pPr>
            <a:lvl4pPr marL="1600200" indent="-228600" eaLnBrk="0" hangingPunct="0">
              <a:defRPr sz="4800">
                <a:solidFill>
                  <a:schemeClr val="tx1"/>
                </a:solidFill>
                <a:latin typeface="Verdana" panose="020B0604030504040204" pitchFamily="34" charset="0"/>
                <a:ea typeface="MS PGothic" panose="020B0600070205080204" pitchFamily="34" charset="-128"/>
              </a:defRPr>
            </a:lvl4pPr>
            <a:lvl5pPr marL="2057400" indent="-228600" eaLnBrk="0" hangingPunct="0">
              <a:defRPr sz="48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9pPr>
          </a:lstStyle>
          <a:p>
            <a:pPr eaLnBrk="1" hangingPunct="1"/>
            <a:fld id="{958C6970-591D-4AEA-9C81-A39121B1F884}" type="slidenum">
              <a:rPr lang="en-US" altLang="en-US" sz="1200"/>
              <a:pPr eaLnBrk="1" hangingPunct="1"/>
              <a:t>1</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563" y="13635038"/>
            <a:ext cx="27981275" cy="9407525"/>
          </a:xfrm>
        </p:spPr>
        <p:txBody>
          <a:bodyPr/>
          <a:lstStyle/>
          <a:p>
            <a:r>
              <a:rPr lang="en-US"/>
              <a:t>Click to edit Master title style</a:t>
            </a:r>
          </a:p>
        </p:txBody>
      </p:sp>
      <p:sp>
        <p:nvSpPr>
          <p:cNvPr id="3" name="Subtitle 2"/>
          <p:cNvSpPr>
            <a:spLocks noGrp="1"/>
          </p:cNvSpPr>
          <p:nvPr>
            <p:ph type="subTitle" idx="1"/>
          </p:nvPr>
        </p:nvSpPr>
        <p:spPr>
          <a:xfrm>
            <a:off x="4937125" y="24871363"/>
            <a:ext cx="23044150" cy="112172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1578B90-9551-4C05-A2B5-F700B1EA009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DB52B05-FDCC-4D65-950C-410E55EE85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917F4F5-489F-425A-8A61-AEC518D5EE19}"/>
              </a:ext>
            </a:extLst>
          </p:cNvPr>
          <p:cNvSpPr>
            <a:spLocks noGrp="1" noChangeArrowheads="1"/>
          </p:cNvSpPr>
          <p:nvPr>
            <p:ph type="sldNum" sz="quarter" idx="12"/>
          </p:nvPr>
        </p:nvSpPr>
        <p:spPr>
          <a:ln/>
        </p:spPr>
        <p:txBody>
          <a:bodyPr/>
          <a:lstStyle>
            <a:lvl1pPr>
              <a:defRPr/>
            </a:lvl1pPr>
          </a:lstStyle>
          <a:p>
            <a:fld id="{3BC03DF3-21E4-4563-98F9-E9DDFB24EB26}" type="slidenum">
              <a:rPr lang="en-US" altLang="en-US"/>
              <a:pPr/>
              <a:t>‹#›</a:t>
            </a:fld>
            <a:endParaRPr lang="en-US" altLang="en-US"/>
          </a:p>
        </p:txBody>
      </p:sp>
    </p:spTree>
    <p:extLst>
      <p:ext uri="{BB962C8B-B14F-4D97-AF65-F5344CB8AC3E}">
        <p14:creationId xmlns:p14="http://schemas.microsoft.com/office/powerpoint/2010/main" val="572702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5A34C54-CF27-4B6C-9F66-964FF8140B8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41FBF45-5129-41EA-B4F1-B778CFF884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30B9C96-8D12-45C2-BD7C-01F5EA4DF46C}"/>
              </a:ext>
            </a:extLst>
          </p:cNvPr>
          <p:cNvSpPr>
            <a:spLocks noGrp="1" noChangeArrowheads="1"/>
          </p:cNvSpPr>
          <p:nvPr>
            <p:ph type="sldNum" sz="quarter" idx="12"/>
          </p:nvPr>
        </p:nvSpPr>
        <p:spPr>
          <a:ln/>
        </p:spPr>
        <p:txBody>
          <a:bodyPr/>
          <a:lstStyle>
            <a:lvl1pPr>
              <a:defRPr/>
            </a:lvl1pPr>
          </a:lstStyle>
          <a:p>
            <a:fld id="{6F6C8CC0-5D37-44FF-B3B4-9D6ED8105C20}" type="slidenum">
              <a:rPr lang="en-US" altLang="en-US"/>
              <a:pPr/>
              <a:t>‹#›</a:t>
            </a:fld>
            <a:endParaRPr lang="en-US" altLang="en-US"/>
          </a:p>
        </p:txBody>
      </p:sp>
    </p:spTree>
    <p:extLst>
      <p:ext uri="{BB962C8B-B14F-4D97-AF65-F5344CB8AC3E}">
        <p14:creationId xmlns:p14="http://schemas.microsoft.com/office/powerpoint/2010/main" val="2184104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8063" y="1757363"/>
            <a:ext cx="7405687" cy="37449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46238" y="1757363"/>
            <a:ext cx="22069425" cy="37449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0DD9A5E-B216-44B9-957A-B028B8D778B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AB3A9DD-9C35-4324-A749-39B4E442A2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86518E3-E131-44E0-A879-66B08A195747}"/>
              </a:ext>
            </a:extLst>
          </p:cNvPr>
          <p:cNvSpPr>
            <a:spLocks noGrp="1" noChangeArrowheads="1"/>
          </p:cNvSpPr>
          <p:nvPr>
            <p:ph type="sldNum" sz="quarter" idx="12"/>
          </p:nvPr>
        </p:nvSpPr>
        <p:spPr>
          <a:ln/>
        </p:spPr>
        <p:txBody>
          <a:bodyPr/>
          <a:lstStyle>
            <a:lvl1pPr>
              <a:defRPr/>
            </a:lvl1pPr>
          </a:lstStyle>
          <a:p>
            <a:fld id="{437F381D-6D19-4CE0-B9BD-5DE91FF16B93}" type="slidenum">
              <a:rPr lang="en-US" altLang="en-US"/>
              <a:pPr/>
              <a:t>‹#›</a:t>
            </a:fld>
            <a:endParaRPr lang="en-US" altLang="en-US"/>
          </a:p>
        </p:txBody>
      </p:sp>
    </p:spTree>
    <p:extLst>
      <p:ext uri="{BB962C8B-B14F-4D97-AF65-F5344CB8AC3E}">
        <p14:creationId xmlns:p14="http://schemas.microsoft.com/office/powerpoint/2010/main" val="1170469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2BCEB83-C494-4EAE-A6FA-93826DAACEB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533A45F-6642-4B93-8880-26185ED16D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5AEFED4-BBFE-488A-9D53-C6BF77B205D1}"/>
              </a:ext>
            </a:extLst>
          </p:cNvPr>
          <p:cNvSpPr>
            <a:spLocks noGrp="1" noChangeArrowheads="1"/>
          </p:cNvSpPr>
          <p:nvPr>
            <p:ph type="sldNum" sz="quarter" idx="12"/>
          </p:nvPr>
        </p:nvSpPr>
        <p:spPr>
          <a:ln/>
        </p:spPr>
        <p:txBody>
          <a:bodyPr/>
          <a:lstStyle>
            <a:lvl1pPr>
              <a:defRPr/>
            </a:lvl1pPr>
          </a:lstStyle>
          <a:p>
            <a:fld id="{E52EB458-D7FF-40A4-88F9-1B392EC245CE}" type="slidenum">
              <a:rPr lang="en-US" altLang="en-US"/>
              <a:pPr/>
              <a:t>‹#›</a:t>
            </a:fld>
            <a:endParaRPr lang="en-US" altLang="en-US"/>
          </a:p>
        </p:txBody>
      </p:sp>
    </p:spTree>
    <p:extLst>
      <p:ext uri="{BB962C8B-B14F-4D97-AF65-F5344CB8AC3E}">
        <p14:creationId xmlns:p14="http://schemas.microsoft.com/office/powerpoint/2010/main" val="1373107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28203525"/>
            <a:ext cx="27981275" cy="87185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600325" y="18602325"/>
            <a:ext cx="27981275" cy="96012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AB9BC2E-CF9F-4E92-AABA-171D9C7D3A6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9D81EBF-02C4-4FEF-9284-786119CC7C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3E09D94-2392-4CC4-9CC9-FFF391DC7FE2}"/>
              </a:ext>
            </a:extLst>
          </p:cNvPr>
          <p:cNvSpPr>
            <a:spLocks noGrp="1" noChangeArrowheads="1"/>
          </p:cNvSpPr>
          <p:nvPr>
            <p:ph type="sldNum" sz="quarter" idx="12"/>
          </p:nvPr>
        </p:nvSpPr>
        <p:spPr>
          <a:ln/>
        </p:spPr>
        <p:txBody>
          <a:bodyPr/>
          <a:lstStyle>
            <a:lvl1pPr>
              <a:defRPr/>
            </a:lvl1pPr>
          </a:lstStyle>
          <a:p>
            <a:fld id="{8437A7BD-7DFA-4438-9534-BB8C9E575B91}" type="slidenum">
              <a:rPr lang="en-US" altLang="en-US"/>
              <a:pPr/>
              <a:t>‹#›</a:t>
            </a:fld>
            <a:endParaRPr lang="en-US" altLang="en-US"/>
          </a:p>
        </p:txBody>
      </p:sp>
    </p:spTree>
    <p:extLst>
      <p:ext uri="{BB962C8B-B14F-4D97-AF65-F5344CB8AC3E}">
        <p14:creationId xmlns:p14="http://schemas.microsoft.com/office/powerpoint/2010/main" val="3029912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46238" y="10240963"/>
            <a:ext cx="14736762" cy="2896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535400" y="10240963"/>
            <a:ext cx="14738350" cy="2896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C10F358-6645-4F93-8622-60BC4DA96A5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FDF200C-F775-4519-8A40-22FE79FF76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387191F-C635-4C41-934F-4376E09580C9}"/>
              </a:ext>
            </a:extLst>
          </p:cNvPr>
          <p:cNvSpPr>
            <a:spLocks noGrp="1" noChangeArrowheads="1"/>
          </p:cNvSpPr>
          <p:nvPr>
            <p:ph type="sldNum" sz="quarter" idx="12"/>
          </p:nvPr>
        </p:nvSpPr>
        <p:spPr>
          <a:ln/>
        </p:spPr>
        <p:txBody>
          <a:bodyPr/>
          <a:lstStyle>
            <a:lvl1pPr>
              <a:defRPr/>
            </a:lvl1pPr>
          </a:lstStyle>
          <a:p>
            <a:fld id="{1DE4673D-4225-4E08-84D4-AD81A5249447}" type="slidenum">
              <a:rPr lang="en-US" altLang="en-US"/>
              <a:pPr/>
              <a:t>‹#›</a:t>
            </a:fld>
            <a:endParaRPr lang="en-US" altLang="en-US"/>
          </a:p>
        </p:txBody>
      </p:sp>
    </p:spTree>
    <p:extLst>
      <p:ext uri="{BB962C8B-B14F-4D97-AF65-F5344CB8AC3E}">
        <p14:creationId xmlns:p14="http://schemas.microsoft.com/office/powerpoint/2010/main" val="659267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6238" y="1757363"/>
            <a:ext cx="29625925" cy="7315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6238" y="9825038"/>
            <a:ext cx="14544675" cy="409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46238" y="13919200"/>
            <a:ext cx="14544675" cy="25288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725" y="9825038"/>
            <a:ext cx="14549438" cy="409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6722725" y="13919200"/>
            <a:ext cx="14549438" cy="25288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42210C0-40C2-4209-B158-DA5FC8E1D5D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C829D52-FE32-4F45-92A2-7242231EB2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D666852-A8C4-4188-AEF0-27C09D828F5C}"/>
              </a:ext>
            </a:extLst>
          </p:cNvPr>
          <p:cNvSpPr>
            <a:spLocks noGrp="1" noChangeArrowheads="1"/>
          </p:cNvSpPr>
          <p:nvPr>
            <p:ph type="sldNum" sz="quarter" idx="12"/>
          </p:nvPr>
        </p:nvSpPr>
        <p:spPr>
          <a:ln/>
        </p:spPr>
        <p:txBody>
          <a:bodyPr/>
          <a:lstStyle>
            <a:lvl1pPr>
              <a:defRPr/>
            </a:lvl1pPr>
          </a:lstStyle>
          <a:p>
            <a:fld id="{55965A42-A660-44A6-A657-D443C54F1C49}" type="slidenum">
              <a:rPr lang="en-US" altLang="en-US"/>
              <a:pPr/>
              <a:t>‹#›</a:t>
            </a:fld>
            <a:endParaRPr lang="en-US" altLang="en-US"/>
          </a:p>
        </p:txBody>
      </p:sp>
    </p:spTree>
    <p:extLst>
      <p:ext uri="{BB962C8B-B14F-4D97-AF65-F5344CB8AC3E}">
        <p14:creationId xmlns:p14="http://schemas.microsoft.com/office/powerpoint/2010/main" val="3479504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1C2A15D-170D-4981-BF0D-C088D6F5A13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5F55283-05DA-4281-B037-57B10BD24E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8841269-CE7C-4808-BE2D-5F449290A08B}"/>
              </a:ext>
            </a:extLst>
          </p:cNvPr>
          <p:cNvSpPr>
            <a:spLocks noGrp="1" noChangeArrowheads="1"/>
          </p:cNvSpPr>
          <p:nvPr>
            <p:ph type="sldNum" sz="quarter" idx="12"/>
          </p:nvPr>
        </p:nvSpPr>
        <p:spPr>
          <a:ln/>
        </p:spPr>
        <p:txBody>
          <a:bodyPr/>
          <a:lstStyle>
            <a:lvl1pPr>
              <a:defRPr/>
            </a:lvl1pPr>
          </a:lstStyle>
          <a:p>
            <a:fld id="{307A7EEF-6875-4291-AE93-133C1A8CB989}" type="slidenum">
              <a:rPr lang="en-US" altLang="en-US"/>
              <a:pPr/>
              <a:t>‹#›</a:t>
            </a:fld>
            <a:endParaRPr lang="en-US" altLang="en-US"/>
          </a:p>
        </p:txBody>
      </p:sp>
    </p:spTree>
    <p:extLst>
      <p:ext uri="{BB962C8B-B14F-4D97-AF65-F5344CB8AC3E}">
        <p14:creationId xmlns:p14="http://schemas.microsoft.com/office/powerpoint/2010/main" val="3176681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AF16147-282C-4661-AA83-0646EE4AFB1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94AF7CC-523F-4E1F-8C92-5D15F77AD2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3C45DA3-F5E5-46C6-A129-A68FE26F4947}"/>
              </a:ext>
            </a:extLst>
          </p:cNvPr>
          <p:cNvSpPr>
            <a:spLocks noGrp="1" noChangeArrowheads="1"/>
          </p:cNvSpPr>
          <p:nvPr>
            <p:ph type="sldNum" sz="quarter" idx="12"/>
          </p:nvPr>
        </p:nvSpPr>
        <p:spPr>
          <a:ln/>
        </p:spPr>
        <p:txBody>
          <a:bodyPr/>
          <a:lstStyle>
            <a:lvl1pPr>
              <a:defRPr/>
            </a:lvl1pPr>
          </a:lstStyle>
          <a:p>
            <a:fld id="{2540F8B6-0486-40DE-8CB9-24A359A40252}" type="slidenum">
              <a:rPr lang="en-US" altLang="en-US"/>
              <a:pPr/>
              <a:t>‹#›</a:t>
            </a:fld>
            <a:endParaRPr lang="en-US" altLang="en-US"/>
          </a:p>
        </p:txBody>
      </p:sp>
    </p:spTree>
    <p:extLst>
      <p:ext uri="{BB962C8B-B14F-4D97-AF65-F5344CB8AC3E}">
        <p14:creationId xmlns:p14="http://schemas.microsoft.com/office/powerpoint/2010/main" val="350126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6238" y="1747838"/>
            <a:ext cx="10829925" cy="74374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2869863" y="1747838"/>
            <a:ext cx="18402300" cy="374602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6238" y="9185275"/>
            <a:ext cx="10829925" cy="30022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909BC0B-705D-453D-83F5-B9BFB57B0A1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14E0284-9A31-4A78-BA5F-B7AB0FADB5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A44EE78-B80A-4F02-A130-2AB26BBDB36F}"/>
              </a:ext>
            </a:extLst>
          </p:cNvPr>
          <p:cNvSpPr>
            <a:spLocks noGrp="1" noChangeArrowheads="1"/>
          </p:cNvSpPr>
          <p:nvPr>
            <p:ph type="sldNum" sz="quarter" idx="12"/>
          </p:nvPr>
        </p:nvSpPr>
        <p:spPr>
          <a:ln/>
        </p:spPr>
        <p:txBody>
          <a:bodyPr/>
          <a:lstStyle>
            <a:lvl1pPr>
              <a:defRPr/>
            </a:lvl1pPr>
          </a:lstStyle>
          <a:p>
            <a:fld id="{F259B4B3-D754-4CB9-A3FC-289BF81E2987}" type="slidenum">
              <a:rPr lang="en-US" altLang="en-US"/>
              <a:pPr/>
              <a:t>‹#›</a:t>
            </a:fld>
            <a:endParaRPr lang="en-US" altLang="en-US"/>
          </a:p>
        </p:txBody>
      </p:sp>
    </p:spTree>
    <p:extLst>
      <p:ext uri="{BB962C8B-B14F-4D97-AF65-F5344CB8AC3E}">
        <p14:creationId xmlns:p14="http://schemas.microsoft.com/office/powerpoint/2010/main" val="459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600" y="30724475"/>
            <a:ext cx="19751675" cy="36258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6451600" y="3921125"/>
            <a:ext cx="19751675" cy="263350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451600" y="34350325"/>
            <a:ext cx="19751675" cy="51514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572BD17-4658-43F2-9BB2-D1EE01343BF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309B074-E246-407A-A042-87FD569A3F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06BA6F1-4C39-4403-A34B-5CC5424321CE}"/>
              </a:ext>
            </a:extLst>
          </p:cNvPr>
          <p:cNvSpPr>
            <a:spLocks noGrp="1" noChangeArrowheads="1"/>
          </p:cNvSpPr>
          <p:nvPr>
            <p:ph type="sldNum" sz="quarter" idx="12"/>
          </p:nvPr>
        </p:nvSpPr>
        <p:spPr>
          <a:ln/>
        </p:spPr>
        <p:txBody>
          <a:bodyPr/>
          <a:lstStyle>
            <a:lvl1pPr>
              <a:defRPr/>
            </a:lvl1pPr>
          </a:lstStyle>
          <a:p>
            <a:fld id="{DF2FE424-25AB-4454-AACD-2F0FAEDEB8EA}" type="slidenum">
              <a:rPr lang="en-US" altLang="en-US"/>
              <a:pPr/>
              <a:t>‹#›</a:t>
            </a:fld>
            <a:endParaRPr lang="en-US" altLang="en-US"/>
          </a:p>
        </p:txBody>
      </p:sp>
    </p:spTree>
    <p:extLst>
      <p:ext uri="{BB962C8B-B14F-4D97-AF65-F5344CB8AC3E}">
        <p14:creationId xmlns:p14="http://schemas.microsoft.com/office/powerpoint/2010/main" val="2336690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6E41C30-055E-415D-9A9E-04C6A476ED6F}"/>
              </a:ext>
            </a:extLst>
          </p:cNvPr>
          <p:cNvSpPr>
            <a:spLocks noGrp="1" noChangeArrowheads="1"/>
          </p:cNvSpPr>
          <p:nvPr>
            <p:ph type="title"/>
          </p:nvPr>
        </p:nvSpPr>
        <p:spPr bwMode="auto">
          <a:xfrm>
            <a:off x="1646238" y="1757363"/>
            <a:ext cx="29627512"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12" tIns="219456" rIns="438912" bIns="219456"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8A2DABB-191F-4B5B-BABF-76FB4C4FE610}"/>
              </a:ext>
            </a:extLst>
          </p:cNvPr>
          <p:cNvSpPr>
            <a:spLocks noGrp="1" noChangeArrowheads="1"/>
          </p:cNvSpPr>
          <p:nvPr>
            <p:ph type="body" idx="1"/>
          </p:nvPr>
        </p:nvSpPr>
        <p:spPr bwMode="auto">
          <a:xfrm>
            <a:off x="1646238" y="10240963"/>
            <a:ext cx="29627512" cy="289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12" tIns="219456" rIns="438912" bIns="21945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3EC3E59-E643-4A29-9736-933821F6B668}"/>
              </a:ext>
            </a:extLst>
          </p:cNvPr>
          <p:cNvSpPr>
            <a:spLocks noGrp="1" noChangeArrowheads="1"/>
          </p:cNvSpPr>
          <p:nvPr>
            <p:ph type="dt" sz="half" idx="2"/>
          </p:nvPr>
        </p:nvSpPr>
        <p:spPr bwMode="auto">
          <a:xfrm>
            <a:off x="1646238" y="39968488"/>
            <a:ext cx="7681912" cy="3048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defRPr sz="6700">
                <a:latin typeface="Arial"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696A92BC-ADE0-476A-A7D8-6064984713B5}"/>
              </a:ext>
            </a:extLst>
          </p:cNvPr>
          <p:cNvSpPr>
            <a:spLocks noGrp="1" noChangeArrowheads="1"/>
          </p:cNvSpPr>
          <p:nvPr>
            <p:ph type="ftr" sz="quarter" idx="3"/>
          </p:nvPr>
        </p:nvSpPr>
        <p:spPr bwMode="auto">
          <a:xfrm>
            <a:off x="11247438" y="39968488"/>
            <a:ext cx="10425112" cy="3048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ctr">
              <a:defRPr sz="6700">
                <a:latin typeface="Arial" charset="0"/>
                <a:ea typeface="+mn-ea"/>
                <a:cs typeface="+mn-cs"/>
              </a:defRPr>
            </a:lvl1pPr>
          </a:lstStyle>
          <a:p>
            <a:pPr>
              <a:defRPr/>
            </a:pPr>
            <a:endParaRPr lang="en-US"/>
          </a:p>
        </p:txBody>
      </p:sp>
      <p:sp>
        <p:nvSpPr>
          <p:cNvPr id="1030" name="Rectangle 6">
            <a:extLst>
              <a:ext uri="{FF2B5EF4-FFF2-40B4-BE49-F238E27FC236}">
                <a16:creationId xmlns:a16="http://schemas.microsoft.com/office/drawing/2014/main" id="{84B1C776-B82A-458A-94EA-5465336B8030}"/>
              </a:ext>
            </a:extLst>
          </p:cNvPr>
          <p:cNvSpPr>
            <a:spLocks noGrp="1" noChangeArrowheads="1"/>
          </p:cNvSpPr>
          <p:nvPr>
            <p:ph type="sldNum" sz="quarter" idx="4"/>
          </p:nvPr>
        </p:nvSpPr>
        <p:spPr bwMode="auto">
          <a:xfrm>
            <a:off x="23591838" y="39968488"/>
            <a:ext cx="7681912" cy="3048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r">
              <a:defRPr sz="6700">
                <a:latin typeface="Arial" panose="020B0604020202020204" pitchFamily="34" charset="0"/>
              </a:defRPr>
            </a:lvl1pPr>
          </a:lstStyle>
          <a:p>
            <a:fld id="{7EF22A55-8C38-4B43-9D0D-A1A0CFC1ABB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eaLnBrk="0" fontAlgn="base" hangingPunct="0">
        <a:spcBef>
          <a:spcPct val="0"/>
        </a:spcBef>
        <a:spcAft>
          <a:spcPct val="0"/>
        </a:spcAft>
        <a:defRPr sz="21100">
          <a:solidFill>
            <a:schemeClr val="tx2"/>
          </a:solidFill>
          <a:latin typeface="+mj-lt"/>
          <a:ea typeface="MS PGothic" panose="020B0600070205080204" pitchFamily="34" charset="-128"/>
          <a:cs typeface="ＭＳ Ｐゴシック" charset="0"/>
        </a:defRPr>
      </a:lvl1pPr>
      <a:lvl2pPr algn="ctr" defTabSz="4389438" rtl="0" eaLnBrk="0" fontAlgn="base" hangingPunct="0">
        <a:spcBef>
          <a:spcPct val="0"/>
        </a:spcBef>
        <a:spcAft>
          <a:spcPct val="0"/>
        </a:spcAft>
        <a:defRPr sz="21100">
          <a:solidFill>
            <a:schemeClr val="tx2"/>
          </a:solidFill>
          <a:latin typeface="Arial" charset="0"/>
          <a:ea typeface="MS PGothic" panose="020B0600070205080204" pitchFamily="34" charset="-128"/>
          <a:cs typeface="ＭＳ Ｐゴシック" charset="0"/>
        </a:defRPr>
      </a:lvl2pPr>
      <a:lvl3pPr algn="ctr" defTabSz="4389438" rtl="0" eaLnBrk="0" fontAlgn="base" hangingPunct="0">
        <a:spcBef>
          <a:spcPct val="0"/>
        </a:spcBef>
        <a:spcAft>
          <a:spcPct val="0"/>
        </a:spcAft>
        <a:defRPr sz="21100">
          <a:solidFill>
            <a:schemeClr val="tx2"/>
          </a:solidFill>
          <a:latin typeface="Arial" charset="0"/>
          <a:ea typeface="MS PGothic" panose="020B0600070205080204" pitchFamily="34" charset="-128"/>
          <a:cs typeface="ＭＳ Ｐゴシック" charset="0"/>
        </a:defRPr>
      </a:lvl3pPr>
      <a:lvl4pPr algn="ctr" defTabSz="4389438" rtl="0" eaLnBrk="0" fontAlgn="base" hangingPunct="0">
        <a:spcBef>
          <a:spcPct val="0"/>
        </a:spcBef>
        <a:spcAft>
          <a:spcPct val="0"/>
        </a:spcAft>
        <a:defRPr sz="21100">
          <a:solidFill>
            <a:schemeClr val="tx2"/>
          </a:solidFill>
          <a:latin typeface="Arial" charset="0"/>
          <a:ea typeface="MS PGothic" panose="020B0600070205080204" pitchFamily="34" charset="-128"/>
          <a:cs typeface="ＭＳ Ｐゴシック" charset="0"/>
        </a:defRPr>
      </a:lvl4pPr>
      <a:lvl5pPr algn="ctr" defTabSz="4389438" rtl="0" eaLnBrk="0" fontAlgn="base" hangingPunct="0">
        <a:spcBef>
          <a:spcPct val="0"/>
        </a:spcBef>
        <a:spcAft>
          <a:spcPct val="0"/>
        </a:spcAft>
        <a:defRPr sz="21100">
          <a:solidFill>
            <a:schemeClr val="tx2"/>
          </a:solidFill>
          <a:latin typeface="Arial" charset="0"/>
          <a:ea typeface="MS PGothic" panose="020B0600070205080204" pitchFamily="34" charset="-128"/>
          <a:cs typeface="ＭＳ Ｐゴシック" charset="0"/>
        </a:defRPr>
      </a:lvl5pPr>
      <a:lvl6pPr marL="457200" algn="ctr" defTabSz="4389438" rtl="0" fontAlgn="base">
        <a:spcBef>
          <a:spcPct val="0"/>
        </a:spcBef>
        <a:spcAft>
          <a:spcPct val="0"/>
        </a:spcAft>
        <a:defRPr sz="21100">
          <a:solidFill>
            <a:schemeClr val="tx2"/>
          </a:solidFill>
          <a:latin typeface="Arial" charset="0"/>
        </a:defRPr>
      </a:lvl6pPr>
      <a:lvl7pPr marL="914400" algn="ctr" defTabSz="4389438" rtl="0" fontAlgn="base">
        <a:spcBef>
          <a:spcPct val="0"/>
        </a:spcBef>
        <a:spcAft>
          <a:spcPct val="0"/>
        </a:spcAft>
        <a:defRPr sz="21100">
          <a:solidFill>
            <a:schemeClr val="tx2"/>
          </a:solidFill>
          <a:latin typeface="Arial" charset="0"/>
        </a:defRPr>
      </a:lvl7pPr>
      <a:lvl8pPr marL="1371600" algn="ctr" defTabSz="4389438" rtl="0" fontAlgn="base">
        <a:spcBef>
          <a:spcPct val="0"/>
        </a:spcBef>
        <a:spcAft>
          <a:spcPct val="0"/>
        </a:spcAft>
        <a:defRPr sz="21100">
          <a:solidFill>
            <a:schemeClr val="tx2"/>
          </a:solidFill>
          <a:latin typeface="Arial" charset="0"/>
        </a:defRPr>
      </a:lvl8pPr>
      <a:lvl9pPr marL="1828800" algn="ctr" defTabSz="4389438" rtl="0" fontAlgn="base">
        <a:spcBef>
          <a:spcPct val="0"/>
        </a:spcBef>
        <a:spcAft>
          <a:spcPct val="0"/>
        </a:spcAft>
        <a:defRPr sz="21100">
          <a:solidFill>
            <a:schemeClr val="tx2"/>
          </a:solidFill>
          <a:latin typeface="Arial" charset="0"/>
        </a:defRPr>
      </a:lvl9pPr>
    </p:titleStyle>
    <p:bodyStyle>
      <a:lvl1pPr marL="1646238" indent="-1646238" algn="l" defTabSz="4389438" rtl="0" eaLnBrk="0" fontAlgn="base" hangingPunct="0">
        <a:spcBef>
          <a:spcPct val="20000"/>
        </a:spcBef>
        <a:spcAft>
          <a:spcPct val="0"/>
        </a:spcAft>
        <a:buChar char="•"/>
        <a:defRPr sz="15400">
          <a:solidFill>
            <a:schemeClr val="tx1"/>
          </a:solidFill>
          <a:latin typeface="+mn-lt"/>
          <a:ea typeface="MS PGothic" panose="020B0600070205080204" pitchFamily="34" charset="-128"/>
          <a:cs typeface="ＭＳ Ｐゴシック" charset="0"/>
        </a:defRPr>
      </a:lvl1pPr>
      <a:lvl2pPr marL="3565525" indent="-1371600" algn="l" defTabSz="4389438" rtl="0" eaLnBrk="0" fontAlgn="base" hangingPunct="0">
        <a:spcBef>
          <a:spcPct val="20000"/>
        </a:spcBef>
        <a:spcAft>
          <a:spcPct val="0"/>
        </a:spcAft>
        <a:buChar char="–"/>
        <a:defRPr sz="13400">
          <a:solidFill>
            <a:schemeClr val="tx1"/>
          </a:solidFill>
          <a:latin typeface="+mn-lt"/>
          <a:ea typeface="MS PGothic" panose="020B0600070205080204" pitchFamily="34" charset="-128"/>
        </a:defRPr>
      </a:lvl2pPr>
      <a:lvl3pPr marL="5486400" indent="-1096963" algn="l" defTabSz="4389438" rtl="0" eaLnBrk="0" fontAlgn="base" hangingPunct="0">
        <a:spcBef>
          <a:spcPct val="20000"/>
        </a:spcBef>
        <a:spcAft>
          <a:spcPct val="0"/>
        </a:spcAft>
        <a:buChar char="•"/>
        <a:defRPr sz="11500">
          <a:solidFill>
            <a:schemeClr val="tx1"/>
          </a:solidFill>
          <a:latin typeface="+mn-lt"/>
          <a:ea typeface="MS PGothic" panose="020B0600070205080204" pitchFamily="34" charset="-128"/>
        </a:defRPr>
      </a:lvl3pPr>
      <a:lvl4pPr marL="7680325" indent="-1096963" algn="l" defTabSz="4389438" rtl="0" eaLnBrk="0" fontAlgn="base" hangingPunct="0">
        <a:spcBef>
          <a:spcPct val="20000"/>
        </a:spcBef>
        <a:spcAft>
          <a:spcPct val="0"/>
        </a:spcAft>
        <a:buChar char="–"/>
        <a:defRPr sz="9600">
          <a:solidFill>
            <a:schemeClr val="tx1"/>
          </a:solidFill>
          <a:latin typeface="+mn-lt"/>
          <a:ea typeface="MS PGothic" panose="020B0600070205080204" pitchFamily="34" charset="-128"/>
        </a:defRPr>
      </a:lvl4pPr>
      <a:lvl5pPr marL="9875838" indent="-1096963" algn="l" defTabSz="4389438" rtl="0" eaLnBrk="0" fontAlgn="base" hangingPunct="0">
        <a:spcBef>
          <a:spcPct val="20000"/>
        </a:spcBef>
        <a:spcAft>
          <a:spcPct val="0"/>
        </a:spcAft>
        <a:buChar char="»"/>
        <a:defRPr sz="9600">
          <a:solidFill>
            <a:schemeClr val="tx1"/>
          </a:solidFill>
          <a:latin typeface="+mn-lt"/>
          <a:ea typeface="MS PGothic" panose="020B0600070205080204" pitchFamily="34" charset="-128"/>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2" descr="white_banner_portrait.jpg">
            <a:extLst>
              <a:ext uri="{FF2B5EF4-FFF2-40B4-BE49-F238E27FC236}">
                <a16:creationId xmlns:a16="http://schemas.microsoft.com/office/drawing/2014/main" id="{18F3D610-9625-4A58-B5BF-89877C0CF0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2918400" cy="781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AutoShape 26">
            <a:extLst>
              <a:ext uri="{FF2B5EF4-FFF2-40B4-BE49-F238E27FC236}">
                <a16:creationId xmlns:a16="http://schemas.microsoft.com/office/drawing/2014/main" id="{9C0EDA20-CA13-43B0-BED4-4328D5E7F9EE}"/>
              </a:ext>
            </a:extLst>
          </p:cNvPr>
          <p:cNvSpPr>
            <a:spLocks noChangeArrowheads="1"/>
          </p:cNvSpPr>
          <p:nvPr/>
        </p:nvSpPr>
        <p:spPr bwMode="auto">
          <a:xfrm>
            <a:off x="721659" y="20878800"/>
            <a:ext cx="9296400" cy="21869402"/>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defRPr sz="4800">
                <a:solidFill>
                  <a:schemeClr val="tx1"/>
                </a:solidFill>
                <a:latin typeface="Verdana" panose="020B0604030504040204" pitchFamily="34" charset="0"/>
                <a:ea typeface="MS PGothic" panose="020B0600070205080204" pitchFamily="34" charset="-128"/>
              </a:defRPr>
            </a:lvl1pPr>
            <a:lvl2pPr marL="742950" indent="-285750" defTabSz="4389438" eaLnBrk="0" hangingPunct="0">
              <a:defRPr sz="4800">
                <a:solidFill>
                  <a:schemeClr val="tx1"/>
                </a:solidFill>
                <a:latin typeface="Verdana" panose="020B0604030504040204" pitchFamily="34" charset="0"/>
                <a:ea typeface="MS PGothic" panose="020B0600070205080204" pitchFamily="34" charset="-128"/>
              </a:defRPr>
            </a:lvl2pPr>
            <a:lvl3pPr marL="1143000" indent="-228600" defTabSz="4389438" eaLnBrk="0" hangingPunct="0">
              <a:defRPr sz="4800">
                <a:solidFill>
                  <a:schemeClr val="tx1"/>
                </a:solidFill>
                <a:latin typeface="Verdana" panose="020B0604030504040204" pitchFamily="34" charset="0"/>
                <a:ea typeface="MS PGothic" panose="020B0600070205080204" pitchFamily="34" charset="-128"/>
              </a:defRPr>
            </a:lvl3pPr>
            <a:lvl4pPr marL="1600200" indent="-228600" defTabSz="4389438" eaLnBrk="0" hangingPunct="0">
              <a:defRPr sz="4800">
                <a:solidFill>
                  <a:schemeClr val="tx1"/>
                </a:solidFill>
                <a:latin typeface="Verdana" panose="020B0604030504040204" pitchFamily="34" charset="0"/>
                <a:ea typeface="MS PGothic" panose="020B0600070205080204" pitchFamily="34" charset="-128"/>
              </a:defRPr>
            </a:lvl4pPr>
            <a:lvl5pPr marL="2057400" indent="-228600" defTabSz="4389438" eaLnBrk="0" hangingPunct="0">
              <a:defRPr sz="4800">
                <a:solidFill>
                  <a:schemeClr val="tx1"/>
                </a:solidFill>
                <a:latin typeface="Verdana" panose="020B0604030504040204" pitchFamily="34" charset="0"/>
                <a:ea typeface="MS PGothic" panose="020B0600070205080204" pitchFamily="34" charset="-128"/>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9pPr>
          </a:lstStyle>
          <a:p>
            <a:pPr algn="ctr" eaLnBrk="1" hangingPunct="1"/>
            <a:r>
              <a:rPr lang="en-US" altLang="en-US" sz="8600">
                <a:latin typeface="Arial" panose="020B0604020202020204" pitchFamily="34" charset="0"/>
              </a:rPr>
              <a:t> </a:t>
            </a:r>
          </a:p>
        </p:txBody>
      </p:sp>
      <p:sp>
        <p:nvSpPr>
          <p:cNvPr id="14339" name="AutoShape 27">
            <a:extLst>
              <a:ext uri="{FF2B5EF4-FFF2-40B4-BE49-F238E27FC236}">
                <a16:creationId xmlns:a16="http://schemas.microsoft.com/office/drawing/2014/main" id="{61474893-E9E6-4BB9-921C-BB6D6667BA05}"/>
              </a:ext>
            </a:extLst>
          </p:cNvPr>
          <p:cNvSpPr>
            <a:spLocks noChangeArrowheads="1"/>
          </p:cNvSpPr>
          <p:nvPr/>
        </p:nvSpPr>
        <p:spPr bwMode="auto">
          <a:xfrm>
            <a:off x="721659" y="8763000"/>
            <a:ext cx="9296400" cy="11393394"/>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defRPr sz="4800">
                <a:solidFill>
                  <a:schemeClr val="tx1"/>
                </a:solidFill>
                <a:latin typeface="Verdana" panose="020B0604030504040204" pitchFamily="34" charset="0"/>
                <a:ea typeface="MS PGothic" panose="020B0600070205080204" pitchFamily="34" charset="-128"/>
              </a:defRPr>
            </a:lvl1pPr>
            <a:lvl2pPr marL="742950" indent="-285750" defTabSz="4389438" eaLnBrk="0" hangingPunct="0">
              <a:defRPr sz="4800">
                <a:solidFill>
                  <a:schemeClr val="tx1"/>
                </a:solidFill>
                <a:latin typeface="Verdana" panose="020B0604030504040204" pitchFamily="34" charset="0"/>
                <a:ea typeface="MS PGothic" panose="020B0600070205080204" pitchFamily="34" charset="-128"/>
              </a:defRPr>
            </a:lvl2pPr>
            <a:lvl3pPr marL="1143000" indent="-228600" defTabSz="4389438" eaLnBrk="0" hangingPunct="0">
              <a:defRPr sz="4800">
                <a:solidFill>
                  <a:schemeClr val="tx1"/>
                </a:solidFill>
                <a:latin typeface="Verdana" panose="020B0604030504040204" pitchFamily="34" charset="0"/>
                <a:ea typeface="MS PGothic" panose="020B0600070205080204" pitchFamily="34" charset="-128"/>
              </a:defRPr>
            </a:lvl3pPr>
            <a:lvl4pPr marL="1600200" indent="-228600" defTabSz="4389438" eaLnBrk="0" hangingPunct="0">
              <a:defRPr sz="4800">
                <a:solidFill>
                  <a:schemeClr val="tx1"/>
                </a:solidFill>
                <a:latin typeface="Verdana" panose="020B0604030504040204" pitchFamily="34" charset="0"/>
                <a:ea typeface="MS PGothic" panose="020B0600070205080204" pitchFamily="34" charset="-128"/>
              </a:defRPr>
            </a:lvl4pPr>
            <a:lvl5pPr marL="2057400" indent="-228600" defTabSz="4389438" eaLnBrk="0" hangingPunct="0">
              <a:defRPr sz="4800">
                <a:solidFill>
                  <a:schemeClr val="tx1"/>
                </a:solidFill>
                <a:latin typeface="Verdana" panose="020B0604030504040204" pitchFamily="34" charset="0"/>
                <a:ea typeface="MS PGothic" panose="020B0600070205080204" pitchFamily="34" charset="-128"/>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9pPr>
          </a:lstStyle>
          <a:p>
            <a:pPr algn="ctr" eaLnBrk="1" hangingPunct="1"/>
            <a:r>
              <a:rPr lang="en-US" altLang="en-US" sz="8600">
                <a:latin typeface="Arial" panose="020B0604020202020204" pitchFamily="34" charset="0"/>
              </a:rPr>
              <a:t> </a:t>
            </a:r>
          </a:p>
        </p:txBody>
      </p:sp>
      <p:sp>
        <p:nvSpPr>
          <p:cNvPr id="14340" name="AutoShape 28">
            <a:extLst>
              <a:ext uri="{FF2B5EF4-FFF2-40B4-BE49-F238E27FC236}">
                <a16:creationId xmlns:a16="http://schemas.microsoft.com/office/drawing/2014/main" id="{EE3B1D24-6DF7-40A8-B0BA-B2B87833098D}"/>
              </a:ext>
            </a:extLst>
          </p:cNvPr>
          <p:cNvSpPr>
            <a:spLocks noChangeArrowheads="1"/>
          </p:cNvSpPr>
          <p:nvPr/>
        </p:nvSpPr>
        <p:spPr bwMode="auto">
          <a:xfrm>
            <a:off x="10668000" y="8763000"/>
            <a:ext cx="11506200" cy="33985200"/>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defRPr sz="4800">
                <a:solidFill>
                  <a:schemeClr val="tx1"/>
                </a:solidFill>
                <a:latin typeface="Verdana" panose="020B0604030504040204" pitchFamily="34" charset="0"/>
                <a:ea typeface="MS PGothic" panose="020B0600070205080204" pitchFamily="34" charset="-128"/>
              </a:defRPr>
            </a:lvl1pPr>
            <a:lvl2pPr marL="742950" indent="-285750" defTabSz="4389438" eaLnBrk="0" hangingPunct="0">
              <a:defRPr sz="4800">
                <a:solidFill>
                  <a:schemeClr val="tx1"/>
                </a:solidFill>
                <a:latin typeface="Verdana" panose="020B0604030504040204" pitchFamily="34" charset="0"/>
                <a:ea typeface="MS PGothic" panose="020B0600070205080204" pitchFamily="34" charset="-128"/>
              </a:defRPr>
            </a:lvl2pPr>
            <a:lvl3pPr marL="1143000" indent="-228600" defTabSz="4389438" eaLnBrk="0" hangingPunct="0">
              <a:defRPr sz="4800">
                <a:solidFill>
                  <a:schemeClr val="tx1"/>
                </a:solidFill>
                <a:latin typeface="Verdana" panose="020B0604030504040204" pitchFamily="34" charset="0"/>
                <a:ea typeface="MS PGothic" panose="020B0600070205080204" pitchFamily="34" charset="-128"/>
              </a:defRPr>
            </a:lvl3pPr>
            <a:lvl4pPr marL="1600200" indent="-228600" defTabSz="4389438" eaLnBrk="0" hangingPunct="0">
              <a:defRPr sz="4800">
                <a:solidFill>
                  <a:schemeClr val="tx1"/>
                </a:solidFill>
                <a:latin typeface="Verdana" panose="020B0604030504040204" pitchFamily="34" charset="0"/>
                <a:ea typeface="MS PGothic" panose="020B0600070205080204" pitchFamily="34" charset="-128"/>
              </a:defRPr>
            </a:lvl4pPr>
            <a:lvl5pPr marL="2057400" indent="-228600" defTabSz="4389438" eaLnBrk="0" hangingPunct="0">
              <a:defRPr sz="4800">
                <a:solidFill>
                  <a:schemeClr val="tx1"/>
                </a:solidFill>
                <a:latin typeface="Verdana" panose="020B0604030504040204" pitchFamily="34" charset="0"/>
                <a:ea typeface="MS PGothic" panose="020B0600070205080204" pitchFamily="34" charset="-128"/>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9pPr>
          </a:lstStyle>
          <a:p>
            <a:pPr algn="ctr" eaLnBrk="1" hangingPunct="1"/>
            <a:r>
              <a:rPr lang="en-US" altLang="en-US" sz="8600">
                <a:latin typeface="Arial" panose="020B0604020202020204" pitchFamily="34" charset="0"/>
              </a:rPr>
              <a:t> </a:t>
            </a:r>
          </a:p>
        </p:txBody>
      </p:sp>
      <p:sp>
        <p:nvSpPr>
          <p:cNvPr id="14341" name="AutoShape 30">
            <a:extLst>
              <a:ext uri="{FF2B5EF4-FFF2-40B4-BE49-F238E27FC236}">
                <a16:creationId xmlns:a16="http://schemas.microsoft.com/office/drawing/2014/main" id="{1701273B-3697-4DFA-9C4E-E103501D08E3}"/>
              </a:ext>
            </a:extLst>
          </p:cNvPr>
          <p:cNvSpPr>
            <a:spLocks noChangeArrowheads="1"/>
          </p:cNvSpPr>
          <p:nvPr/>
        </p:nvSpPr>
        <p:spPr bwMode="auto">
          <a:xfrm>
            <a:off x="22828624" y="8763000"/>
            <a:ext cx="9395012" cy="17373600"/>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defRPr sz="4800">
                <a:solidFill>
                  <a:schemeClr val="tx1"/>
                </a:solidFill>
                <a:latin typeface="Verdana" panose="020B0604030504040204" pitchFamily="34" charset="0"/>
                <a:ea typeface="MS PGothic" panose="020B0600070205080204" pitchFamily="34" charset="-128"/>
              </a:defRPr>
            </a:lvl1pPr>
            <a:lvl2pPr marL="742950" indent="-285750" defTabSz="4389438" eaLnBrk="0" hangingPunct="0">
              <a:defRPr sz="4800">
                <a:solidFill>
                  <a:schemeClr val="tx1"/>
                </a:solidFill>
                <a:latin typeface="Verdana" panose="020B0604030504040204" pitchFamily="34" charset="0"/>
                <a:ea typeface="MS PGothic" panose="020B0600070205080204" pitchFamily="34" charset="-128"/>
              </a:defRPr>
            </a:lvl2pPr>
            <a:lvl3pPr marL="1143000" indent="-228600" defTabSz="4389438" eaLnBrk="0" hangingPunct="0">
              <a:defRPr sz="4800">
                <a:solidFill>
                  <a:schemeClr val="tx1"/>
                </a:solidFill>
                <a:latin typeface="Verdana" panose="020B0604030504040204" pitchFamily="34" charset="0"/>
                <a:ea typeface="MS PGothic" panose="020B0600070205080204" pitchFamily="34" charset="-128"/>
              </a:defRPr>
            </a:lvl3pPr>
            <a:lvl4pPr marL="1600200" indent="-228600" defTabSz="4389438" eaLnBrk="0" hangingPunct="0">
              <a:defRPr sz="4800">
                <a:solidFill>
                  <a:schemeClr val="tx1"/>
                </a:solidFill>
                <a:latin typeface="Verdana" panose="020B0604030504040204" pitchFamily="34" charset="0"/>
                <a:ea typeface="MS PGothic" panose="020B0600070205080204" pitchFamily="34" charset="-128"/>
              </a:defRPr>
            </a:lvl4pPr>
            <a:lvl5pPr marL="2057400" indent="-228600" defTabSz="4389438" eaLnBrk="0" hangingPunct="0">
              <a:defRPr sz="4800">
                <a:solidFill>
                  <a:schemeClr val="tx1"/>
                </a:solidFill>
                <a:latin typeface="Verdana" panose="020B0604030504040204" pitchFamily="34" charset="0"/>
                <a:ea typeface="MS PGothic" panose="020B0600070205080204" pitchFamily="34" charset="-128"/>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9pPr>
          </a:lstStyle>
          <a:p>
            <a:pPr algn="ctr" eaLnBrk="1" hangingPunct="1"/>
            <a:r>
              <a:rPr lang="en-US" altLang="en-US" sz="8600">
                <a:latin typeface="Arial" panose="020B0604020202020204" pitchFamily="34" charset="0"/>
              </a:rPr>
              <a:t> </a:t>
            </a:r>
          </a:p>
        </p:txBody>
      </p:sp>
      <p:sp>
        <p:nvSpPr>
          <p:cNvPr id="14342" name="AutoShape 31">
            <a:extLst>
              <a:ext uri="{FF2B5EF4-FFF2-40B4-BE49-F238E27FC236}">
                <a16:creationId xmlns:a16="http://schemas.microsoft.com/office/drawing/2014/main" id="{E10FE72A-00AD-4F3F-80DD-9670E6DFE1BD}"/>
              </a:ext>
            </a:extLst>
          </p:cNvPr>
          <p:cNvSpPr>
            <a:spLocks noChangeArrowheads="1"/>
          </p:cNvSpPr>
          <p:nvPr/>
        </p:nvSpPr>
        <p:spPr bwMode="auto">
          <a:xfrm>
            <a:off x="22860000" y="27084337"/>
            <a:ext cx="9296400" cy="10329863"/>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defRPr sz="4800">
                <a:solidFill>
                  <a:schemeClr val="tx1"/>
                </a:solidFill>
                <a:latin typeface="Verdana" panose="020B0604030504040204" pitchFamily="34" charset="0"/>
                <a:ea typeface="MS PGothic" panose="020B0600070205080204" pitchFamily="34" charset="-128"/>
              </a:defRPr>
            </a:lvl1pPr>
            <a:lvl2pPr marL="742950" indent="-285750" defTabSz="4389438" eaLnBrk="0" hangingPunct="0">
              <a:defRPr sz="4800">
                <a:solidFill>
                  <a:schemeClr val="tx1"/>
                </a:solidFill>
                <a:latin typeface="Verdana" panose="020B0604030504040204" pitchFamily="34" charset="0"/>
                <a:ea typeface="MS PGothic" panose="020B0600070205080204" pitchFamily="34" charset="-128"/>
              </a:defRPr>
            </a:lvl2pPr>
            <a:lvl3pPr marL="1143000" indent="-228600" defTabSz="4389438" eaLnBrk="0" hangingPunct="0">
              <a:defRPr sz="4800">
                <a:solidFill>
                  <a:schemeClr val="tx1"/>
                </a:solidFill>
                <a:latin typeface="Verdana" panose="020B0604030504040204" pitchFamily="34" charset="0"/>
                <a:ea typeface="MS PGothic" panose="020B0600070205080204" pitchFamily="34" charset="-128"/>
              </a:defRPr>
            </a:lvl3pPr>
            <a:lvl4pPr marL="1600200" indent="-228600" defTabSz="4389438" eaLnBrk="0" hangingPunct="0">
              <a:defRPr sz="4800">
                <a:solidFill>
                  <a:schemeClr val="tx1"/>
                </a:solidFill>
                <a:latin typeface="Verdana" panose="020B0604030504040204" pitchFamily="34" charset="0"/>
                <a:ea typeface="MS PGothic" panose="020B0600070205080204" pitchFamily="34" charset="-128"/>
              </a:defRPr>
            </a:lvl4pPr>
            <a:lvl5pPr marL="2057400" indent="-228600" defTabSz="4389438" eaLnBrk="0" hangingPunct="0">
              <a:defRPr sz="4800">
                <a:solidFill>
                  <a:schemeClr val="tx1"/>
                </a:solidFill>
                <a:latin typeface="Verdana" panose="020B0604030504040204" pitchFamily="34" charset="0"/>
                <a:ea typeface="MS PGothic" panose="020B0600070205080204" pitchFamily="34" charset="-128"/>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9pPr>
          </a:lstStyle>
          <a:p>
            <a:pPr algn="ctr" eaLnBrk="1" hangingPunct="1"/>
            <a:r>
              <a:rPr lang="en-US" altLang="en-US" sz="8600">
                <a:latin typeface="Arial" panose="020B0604020202020204" pitchFamily="34" charset="0"/>
              </a:rPr>
              <a:t> </a:t>
            </a:r>
          </a:p>
        </p:txBody>
      </p:sp>
      <p:sp>
        <p:nvSpPr>
          <p:cNvPr id="14343" name="AutoShape 32">
            <a:extLst>
              <a:ext uri="{FF2B5EF4-FFF2-40B4-BE49-F238E27FC236}">
                <a16:creationId xmlns:a16="http://schemas.microsoft.com/office/drawing/2014/main" id="{E641238E-89FE-4A04-A21D-92B58A1639A3}"/>
              </a:ext>
            </a:extLst>
          </p:cNvPr>
          <p:cNvSpPr>
            <a:spLocks noChangeArrowheads="1"/>
          </p:cNvSpPr>
          <p:nvPr/>
        </p:nvSpPr>
        <p:spPr bwMode="auto">
          <a:xfrm>
            <a:off x="22824141" y="38328600"/>
            <a:ext cx="9296400" cy="4419600"/>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defRPr sz="4800">
                <a:solidFill>
                  <a:schemeClr val="tx1"/>
                </a:solidFill>
                <a:latin typeface="Verdana" panose="020B0604030504040204" pitchFamily="34" charset="0"/>
                <a:ea typeface="MS PGothic" panose="020B0600070205080204" pitchFamily="34" charset="-128"/>
              </a:defRPr>
            </a:lvl1pPr>
            <a:lvl2pPr marL="742950" indent="-285750" defTabSz="4389438" eaLnBrk="0" hangingPunct="0">
              <a:defRPr sz="4800">
                <a:solidFill>
                  <a:schemeClr val="tx1"/>
                </a:solidFill>
                <a:latin typeface="Verdana" panose="020B0604030504040204" pitchFamily="34" charset="0"/>
                <a:ea typeface="MS PGothic" panose="020B0600070205080204" pitchFamily="34" charset="-128"/>
              </a:defRPr>
            </a:lvl2pPr>
            <a:lvl3pPr marL="1143000" indent="-228600" defTabSz="4389438" eaLnBrk="0" hangingPunct="0">
              <a:defRPr sz="4800">
                <a:solidFill>
                  <a:schemeClr val="tx1"/>
                </a:solidFill>
                <a:latin typeface="Verdana" panose="020B0604030504040204" pitchFamily="34" charset="0"/>
                <a:ea typeface="MS PGothic" panose="020B0600070205080204" pitchFamily="34" charset="-128"/>
              </a:defRPr>
            </a:lvl3pPr>
            <a:lvl4pPr marL="1600200" indent="-228600" defTabSz="4389438" eaLnBrk="0" hangingPunct="0">
              <a:defRPr sz="4800">
                <a:solidFill>
                  <a:schemeClr val="tx1"/>
                </a:solidFill>
                <a:latin typeface="Verdana" panose="020B0604030504040204" pitchFamily="34" charset="0"/>
                <a:ea typeface="MS PGothic" panose="020B0600070205080204" pitchFamily="34" charset="-128"/>
              </a:defRPr>
            </a:lvl4pPr>
            <a:lvl5pPr marL="2057400" indent="-228600" defTabSz="4389438" eaLnBrk="0" hangingPunct="0">
              <a:defRPr sz="4800">
                <a:solidFill>
                  <a:schemeClr val="tx1"/>
                </a:solidFill>
                <a:latin typeface="Verdana" panose="020B0604030504040204" pitchFamily="34" charset="0"/>
                <a:ea typeface="MS PGothic" panose="020B0600070205080204" pitchFamily="34" charset="-128"/>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9pPr>
          </a:lstStyle>
          <a:p>
            <a:pPr algn="ctr" eaLnBrk="1" hangingPunct="1"/>
            <a:r>
              <a:rPr lang="en-US" altLang="en-US" sz="8600">
                <a:latin typeface="Arial" panose="020B0604020202020204" pitchFamily="34" charset="0"/>
              </a:rPr>
              <a:t> </a:t>
            </a:r>
          </a:p>
        </p:txBody>
      </p:sp>
      <p:sp>
        <p:nvSpPr>
          <p:cNvPr id="14344" name="Line 35">
            <a:extLst>
              <a:ext uri="{FF2B5EF4-FFF2-40B4-BE49-F238E27FC236}">
                <a16:creationId xmlns:a16="http://schemas.microsoft.com/office/drawing/2014/main" id="{E69E958C-411E-4E2C-9099-A72483C25463}"/>
              </a:ext>
            </a:extLst>
          </p:cNvPr>
          <p:cNvSpPr>
            <a:spLocks noChangeShapeType="1"/>
          </p:cNvSpPr>
          <p:nvPr/>
        </p:nvSpPr>
        <p:spPr bwMode="auto">
          <a:xfrm>
            <a:off x="721659" y="9790206"/>
            <a:ext cx="9296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36">
            <a:extLst>
              <a:ext uri="{FF2B5EF4-FFF2-40B4-BE49-F238E27FC236}">
                <a16:creationId xmlns:a16="http://schemas.microsoft.com/office/drawing/2014/main" id="{68F3E434-6C81-4ED8-9AE4-E935211CC92D}"/>
              </a:ext>
            </a:extLst>
          </p:cNvPr>
          <p:cNvSpPr>
            <a:spLocks noChangeShapeType="1"/>
          </p:cNvSpPr>
          <p:nvPr/>
        </p:nvSpPr>
        <p:spPr bwMode="auto">
          <a:xfrm>
            <a:off x="22860000" y="28270200"/>
            <a:ext cx="9296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6" name="Line 37">
            <a:extLst>
              <a:ext uri="{FF2B5EF4-FFF2-40B4-BE49-F238E27FC236}">
                <a16:creationId xmlns:a16="http://schemas.microsoft.com/office/drawing/2014/main" id="{C6290853-308F-4A52-8E29-A74AA7AC4790}"/>
              </a:ext>
            </a:extLst>
          </p:cNvPr>
          <p:cNvSpPr>
            <a:spLocks noChangeShapeType="1"/>
          </p:cNvSpPr>
          <p:nvPr/>
        </p:nvSpPr>
        <p:spPr bwMode="auto">
          <a:xfrm>
            <a:off x="22824141" y="39319200"/>
            <a:ext cx="9296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7" name="Text Box 39">
            <a:extLst>
              <a:ext uri="{FF2B5EF4-FFF2-40B4-BE49-F238E27FC236}">
                <a16:creationId xmlns:a16="http://schemas.microsoft.com/office/drawing/2014/main" id="{CAB179DF-2B3F-4828-8465-9301D12ECD59}"/>
              </a:ext>
            </a:extLst>
          </p:cNvPr>
          <p:cNvSpPr txBox="1">
            <a:spLocks noChangeArrowheads="1"/>
          </p:cNvSpPr>
          <p:nvPr/>
        </p:nvSpPr>
        <p:spPr bwMode="auto">
          <a:xfrm>
            <a:off x="6553200" y="5257800"/>
            <a:ext cx="19888200" cy="646113"/>
          </a:xfrm>
          <a:prstGeom prst="rect">
            <a:avLst/>
          </a:prstGeom>
          <a:noFill/>
          <a:ln w="9525">
            <a:noFill/>
            <a:miter lim="800000"/>
            <a:headEnd/>
            <a:tailEnd/>
          </a:ln>
          <a:effectLst/>
        </p:spPr>
        <p:txBody>
          <a:bodyPr>
            <a:spAutoFit/>
          </a:bodyPr>
          <a:lstStyle/>
          <a:p>
            <a:pPr algn="ctr" defTabSz="4389438">
              <a:spcBef>
                <a:spcPct val="50000"/>
              </a:spcBef>
              <a:defRPr/>
            </a:pPr>
            <a:r>
              <a:rPr lang="en-US" sz="3600" dirty="0">
                <a:solidFill>
                  <a:srgbClr val="A4001D"/>
                </a:solidFill>
                <a:latin typeface="+mj-lt"/>
                <a:ea typeface="+mn-ea"/>
              </a:rPr>
              <a:t>Austin Gnecco</a:t>
            </a:r>
            <a:r>
              <a:rPr lang="en-US" sz="3600" baseline="30000" dirty="0">
                <a:solidFill>
                  <a:srgbClr val="A4001D"/>
                </a:solidFill>
                <a:latin typeface="+mj-lt"/>
                <a:ea typeface="+mn-ea"/>
              </a:rPr>
              <a:t>1</a:t>
            </a:r>
            <a:r>
              <a:rPr lang="en-US" sz="3600" dirty="0">
                <a:solidFill>
                  <a:srgbClr val="A4001D"/>
                </a:solidFill>
                <a:latin typeface="+mj-lt"/>
                <a:ea typeface="+mn-ea"/>
              </a:rPr>
              <a:t>, Tyler Johnson</a:t>
            </a:r>
            <a:r>
              <a:rPr lang="en-US" sz="3600" baseline="30000" dirty="0">
                <a:solidFill>
                  <a:srgbClr val="A4001D"/>
                </a:solidFill>
                <a:latin typeface="+mj-lt"/>
                <a:ea typeface="+mn-ea"/>
              </a:rPr>
              <a:t>2+</a:t>
            </a:r>
            <a:endParaRPr lang="en-US" sz="3600" dirty="0">
              <a:solidFill>
                <a:srgbClr val="A4001D"/>
              </a:solidFill>
              <a:latin typeface="+mj-lt"/>
              <a:ea typeface="+mn-ea"/>
            </a:endParaRPr>
          </a:p>
        </p:txBody>
      </p:sp>
      <p:sp>
        <p:nvSpPr>
          <p:cNvPr id="2088" name="Text Box 40">
            <a:extLst>
              <a:ext uri="{FF2B5EF4-FFF2-40B4-BE49-F238E27FC236}">
                <a16:creationId xmlns:a16="http://schemas.microsoft.com/office/drawing/2014/main" id="{9BF167F2-ECF5-4645-94D6-E43A5A1242CE}"/>
              </a:ext>
            </a:extLst>
          </p:cNvPr>
          <p:cNvSpPr txBox="1">
            <a:spLocks noChangeArrowheads="1"/>
          </p:cNvSpPr>
          <p:nvPr/>
        </p:nvSpPr>
        <p:spPr bwMode="auto">
          <a:xfrm>
            <a:off x="2817159" y="8919463"/>
            <a:ext cx="5105400" cy="793750"/>
          </a:xfrm>
          <a:prstGeom prst="rect">
            <a:avLst/>
          </a:prstGeom>
          <a:noFill/>
          <a:ln w="9525">
            <a:noFill/>
            <a:miter lim="800000"/>
            <a:headEnd/>
            <a:tailEnd/>
          </a:ln>
          <a:effectLst/>
        </p:spPr>
        <p:txBody>
          <a:bodyPr>
            <a:spAutoFit/>
          </a:bodyPr>
          <a:lstStyle/>
          <a:p>
            <a:pPr algn="ctr" defTabSz="4389438">
              <a:spcBef>
                <a:spcPct val="50000"/>
              </a:spcBef>
              <a:defRPr/>
            </a:pPr>
            <a:r>
              <a:rPr lang="en-US" sz="4600" b="1" dirty="0">
                <a:latin typeface="+mj-lt"/>
                <a:ea typeface="+mn-ea"/>
              </a:rPr>
              <a:t>Introduction</a:t>
            </a:r>
          </a:p>
        </p:txBody>
      </p:sp>
      <p:sp>
        <p:nvSpPr>
          <p:cNvPr id="2089" name="Text Box 41">
            <a:extLst>
              <a:ext uri="{FF2B5EF4-FFF2-40B4-BE49-F238E27FC236}">
                <a16:creationId xmlns:a16="http://schemas.microsoft.com/office/drawing/2014/main" id="{EA810F2A-8467-407B-B6E8-9C7CBBC19EAA}"/>
              </a:ext>
            </a:extLst>
          </p:cNvPr>
          <p:cNvSpPr txBox="1">
            <a:spLocks noChangeArrowheads="1"/>
          </p:cNvSpPr>
          <p:nvPr/>
        </p:nvSpPr>
        <p:spPr bwMode="auto">
          <a:xfrm>
            <a:off x="23393400" y="27252493"/>
            <a:ext cx="8458200" cy="800219"/>
          </a:xfrm>
          <a:prstGeom prst="rect">
            <a:avLst/>
          </a:prstGeom>
          <a:noFill/>
          <a:ln w="9525">
            <a:noFill/>
            <a:miter lim="800000"/>
            <a:headEnd/>
            <a:tailEnd/>
          </a:ln>
          <a:effectLst/>
        </p:spPr>
        <p:txBody>
          <a:bodyPr wrap="square">
            <a:spAutoFit/>
          </a:bodyPr>
          <a:lstStyle/>
          <a:p>
            <a:pPr algn="ctr" defTabSz="4389438">
              <a:spcBef>
                <a:spcPct val="50000"/>
              </a:spcBef>
              <a:defRPr/>
            </a:pPr>
            <a:r>
              <a:rPr lang="en-US" sz="4600" b="1" dirty="0">
                <a:latin typeface="+mj-lt"/>
                <a:ea typeface="+mn-ea"/>
              </a:rPr>
              <a:t>Continuation From Here</a:t>
            </a:r>
          </a:p>
        </p:txBody>
      </p:sp>
      <p:sp>
        <p:nvSpPr>
          <p:cNvPr id="2090" name="Text Box 42">
            <a:extLst>
              <a:ext uri="{FF2B5EF4-FFF2-40B4-BE49-F238E27FC236}">
                <a16:creationId xmlns:a16="http://schemas.microsoft.com/office/drawing/2014/main" id="{CDACD340-1031-4872-B1BF-811F15F2F731}"/>
              </a:ext>
            </a:extLst>
          </p:cNvPr>
          <p:cNvSpPr txBox="1">
            <a:spLocks noChangeArrowheads="1"/>
          </p:cNvSpPr>
          <p:nvPr/>
        </p:nvSpPr>
        <p:spPr bwMode="auto">
          <a:xfrm>
            <a:off x="24500541" y="38404800"/>
            <a:ext cx="6324600" cy="793750"/>
          </a:xfrm>
          <a:prstGeom prst="rect">
            <a:avLst/>
          </a:prstGeom>
          <a:noFill/>
          <a:ln w="9525">
            <a:noFill/>
            <a:miter lim="800000"/>
            <a:headEnd/>
            <a:tailEnd/>
          </a:ln>
          <a:effectLst/>
        </p:spPr>
        <p:txBody>
          <a:bodyPr>
            <a:spAutoFit/>
          </a:bodyPr>
          <a:lstStyle/>
          <a:p>
            <a:pPr algn="ctr" defTabSz="4389438">
              <a:spcBef>
                <a:spcPct val="50000"/>
              </a:spcBef>
              <a:defRPr/>
            </a:pPr>
            <a:r>
              <a:rPr lang="en-US" sz="4600" b="1">
                <a:latin typeface="+mj-lt"/>
                <a:ea typeface="+mn-ea"/>
              </a:rPr>
              <a:t>Acknowledgments</a:t>
            </a:r>
          </a:p>
        </p:txBody>
      </p:sp>
      <p:sp>
        <p:nvSpPr>
          <p:cNvPr id="14352" name="Line 46">
            <a:extLst>
              <a:ext uri="{FF2B5EF4-FFF2-40B4-BE49-F238E27FC236}">
                <a16:creationId xmlns:a16="http://schemas.microsoft.com/office/drawing/2014/main" id="{22680D9B-F232-4A7C-86B9-E0432B9E584D}"/>
              </a:ext>
            </a:extLst>
          </p:cNvPr>
          <p:cNvSpPr>
            <a:spLocks noChangeShapeType="1"/>
          </p:cNvSpPr>
          <p:nvPr/>
        </p:nvSpPr>
        <p:spPr bwMode="auto">
          <a:xfrm>
            <a:off x="721659" y="21890271"/>
            <a:ext cx="9296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5" name="Text Box 47">
            <a:extLst>
              <a:ext uri="{FF2B5EF4-FFF2-40B4-BE49-F238E27FC236}">
                <a16:creationId xmlns:a16="http://schemas.microsoft.com/office/drawing/2014/main" id="{17FD6116-C62B-4A0A-A838-2F443F458B7E}"/>
              </a:ext>
            </a:extLst>
          </p:cNvPr>
          <p:cNvSpPr txBox="1">
            <a:spLocks noChangeArrowheads="1"/>
          </p:cNvSpPr>
          <p:nvPr/>
        </p:nvSpPr>
        <p:spPr bwMode="auto">
          <a:xfrm>
            <a:off x="2842559" y="20982337"/>
            <a:ext cx="5105400" cy="793750"/>
          </a:xfrm>
          <a:prstGeom prst="rect">
            <a:avLst/>
          </a:prstGeom>
          <a:noFill/>
          <a:ln w="9525">
            <a:noFill/>
            <a:miter lim="800000"/>
            <a:headEnd/>
            <a:tailEnd/>
          </a:ln>
          <a:effectLst/>
        </p:spPr>
        <p:txBody>
          <a:bodyPr>
            <a:spAutoFit/>
          </a:bodyPr>
          <a:lstStyle/>
          <a:p>
            <a:pPr algn="ctr" defTabSz="4389438">
              <a:spcBef>
                <a:spcPct val="50000"/>
              </a:spcBef>
              <a:defRPr/>
            </a:pPr>
            <a:r>
              <a:rPr lang="en-US" sz="4600" b="1" dirty="0">
                <a:latin typeface="+mj-lt"/>
                <a:ea typeface="+mn-ea"/>
              </a:rPr>
              <a:t>Design</a:t>
            </a:r>
          </a:p>
        </p:txBody>
      </p:sp>
      <p:sp>
        <p:nvSpPr>
          <p:cNvPr id="2096" name="Text Box 48">
            <a:extLst>
              <a:ext uri="{FF2B5EF4-FFF2-40B4-BE49-F238E27FC236}">
                <a16:creationId xmlns:a16="http://schemas.microsoft.com/office/drawing/2014/main" id="{EA8708C7-727F-474A-8A36-FC3775E57570}"/>
              </a:ext>
            </a:extLst>
          </p:cNvPr>
          <p:cNvSpPr txBox="1">
            <a:spLocks noChangeArrowheads="1"/>
          </p:cNvSpPr>
          <p:nvPr/>
        </p:nvSpPr>
        <p:spPr bwMode="auto">
          <a:xfrm>
            <a:off x="5105400" y="2133600"/>
            <a:ext cx="23393400" cy="3047501"/>
          </a:xfrm>
          <a:prstGeom prst="rect">
            <a:avLst/>
          </a:prstGeom>
          <a:noFill/>
          <a:ln w="9525">
            <a:noFill/>
            <a:miter lim="800000"/>
            <a:headEnd/>
            <a:tailEnd/>
          </a:ln>
          <a:effectLst/>
        </p:spPr>
        <p:txBody>
          <a:bodyPr>
            <a:spAutoFit/>
          </a:bodyPr>
          <a:lstStyle/>
          <a:p>
            <a:pPr algn="ctr" defTabSz="4389438">
              <a:lnSpc>
                <a:spcPct val="45000"/>
              </a:lnSpc>
              <a:spcBef>
                <a:spcPct val="50000"/>
              </a:spcBef>
              <a:defRPr/>
            </a:pPr>
            <a:r>
              <a:rPr lang="en-US" sz="13000" b="1" dirty="0">
                <a:solidFill>
                  <a:srgbClr val="A4001D"/>
                </a:solidFill>
                <a:latin typeface="+mj-lt"/>
                <a:ea typeface="+mn-ea"/>
              </a:rPr>
              <a:t>FPGA Based</a:t>
            </a:r>
          </a:p>
          <a:p>
            <a:pPr algn="ctr" defTabSz="4389438">
              <a:lnSpc>
                <a:spcPct val="45000"/>
              </a:lnSpc>
              <a:spcBef>
                <a:spcPct val="50000"/>
              </a:spcBef>
              <a:defRPr/>
            </a:pPr>
            <a:r>
              <a:rPr lang="en-US" sz="13000" b="1" dirty="0">
                <a:solidFill>
                  <a:srgbClr val="A4001D"/>
                </a:solidFill>
                <a:latin typeface="+mj-lt"/>
                <a:ea typeface="+mn-ea"/>
              </a:rPr>
              <a:t>Trigger Fanout</a:t>
            </a:r>
          </a:p>
        </p:txBody>
      </p:sp>
      <p:pic>
        <p:nvPicPr>
          <p:cNvPr id="14355" name="Picture 21" descr="red_logo_forportrait.png">
            <a:extLst>
              <a:ext uri="{FF2B5EF4-FFF2-40B4-BE49-F238E27FC236}">
                <a16:creationId xmlns:a16="http://schemas.microsoft.com/office/drawing/2014/main" id="{A3F9E258-DF5C-48D3-8902-1039107D902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352800"/>
            <a:ext cx="72898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39">
            <a:extLst>
              <a:ext uri="{FF2B5EF4-FFF2-40B4-BE49-F238E27FC236}">
                <a16:creationId xmlns:a16="http://schemas.microsoft.com/office/drawing/2014/main" id="{DE408A2C-6B60-49AF-B33E-34A24CECEBF9}"/>
              </a:ext>
            </a:extLst>
          </p:cNvPr>
          <p:cNvSpPr txBox="1">
            <a:spLocks noChangeArrowheads="1"/>
          </p:cNvSpPr>
          <p:nvPr/>
        </p:nvSpPr>
        <p:spPr bwMode="auto">
          <a:xfrm>
            <a:off x="0" y="5943600"/>
            <a:ext cx="25527000" cy="1816100"/>
          </a:xfrm>
          <a:prstGeom prst="rect">
            <a:avLst/>
          </a:prstGeom>
          <a:noFill/>
          <a:ln w="9525">
            <a:noFill/>
            <a:miter lim="800000"/>
            <a:headEnd/>
            <a:tailEnd/>
          </a:ln>
          <a:effectLst/>
        </p:spPr>
        <p:txBody>
          <a:bodyPr>
            <a:spAutoFit/>
          </a:bodyPr>
          <a:lstStyle/>
          <a:p>
            <a:pPr defTabSz="4389438">
              <a:spcBef>
                <a:spcPct val="50000"/>
              </a:spcBef>
              <a:defRPr/>
            </a:pPr>
            <a:r>
              <a:rPr lang="en-US" sz="2800" baseline="30000" dirty="0">
                <a:solidFill>
                  <a:srgbClr val="A4001D"/>
                </a:solidFill>
                <a:latin typeface="+mn-lt"/>
                <a:ea typeface="+mn-ea"/>
              </a:rPr>
              <a:t>1</a:t>
            </a:r>
            <a:r>
              <a:rPr lang="en-US" sz="2800" dirty="0">
                <a:solidFill>
                  <a:srgbClr val="A4001D"/>
                </a:solidFill>
                <a:latin typeface="+mn-lt"/>
                <a:ea typeface="+mn-ea"/>
              </a:rPr>
              <a:t>Your Affiliation.</a:t>
            </a:r>
          </a:p>
          <a:p>
            <a:pPr defTabSz="4389438">
              <a:spcBef>
                <a:spcPct val="50000"/>
              </a:spcBef>
              <a:defRPr/>
            </a:pPr>
            <a:r>
              <a:rPr lang="en-US" sz="2800" baseline="30000" dirty="0">
                <a:solidFill>
                  <a:srgbClr val="A4001D"/>
                </a:solidFill>
                <a:latin typeface="+mn-lt"/>
                <a:ea typeface="+mn-ea"/>
              </a:rPr>
              <a:t>2</a:t>
            </a:r>
            <a:r>
              <a:rPr lang="en-US" sz="2800" dirty="0">
                <a:solidFill>
                  <a:srgbClr val="A4001D"/>
                </a:solidFill>
                <a:latin typeface="+mn-lt"/>
                <a:ea typeface="ＭＳ Ｐゴシック" charset="0"/>
                <a:cs typeface="ＭＳ Ｐゴシック" charset="0"/>
              </a:rPr>
              <a:t>Linac Coherent Light Source, SLAC National Accelerator Laboratory, 2575 Sand Hill Road, Menlo Park, CA 94025, USA.</a:t>
            </a:r>
            <a:endParaRPr lang="en-US" sz="2800" dirty="0">
              <a:solidFill>
                <a:srgbClr val="A4001D"/>
              </a:solidFill>
              <a:latin typeface="+mn-lt"/>
              <a:ea typeface="+mn-ea"/>
            </a:endParaRPr>
          </a:p>
          <a:p>
            <a:pPr defTabSz="4389438">
              <a:spcBef>
                <a:spcPct val="50000"/>
              </a:spcBef>
              <a:defRPr/>
            </a:pPr>
            <a:r>
              <a:rPr lang="en-US" sz="2800" baseline="30000" dirty="0">
                <a:solidFill>
                  <a:srgbClr val="A4001D"/>
                </a:solidFill>
                <a:latin typeface="+mj-lt"/>
                <a:ea typeface="+mn-ea"/>
              </a:rPr>
              <a:t>+</a:t>
            </a:r>
            <a:r>
              <a:rPr lang="en-US" sz="2800" dirty="0">
                <a:solidFill>
                  <a:srgbClr val="A4001D"/>
                </a:solidFill>
                <a:latin typeface="+mj-lt"/>
                <a:ea typeface="+mn-ea"/>
              </a:rPr>
              <a:t>Contact: tjohnson@slac.stanford.edu</a:t>
            </a:r>
          </a:p>
        </p:txBody>
      </p:sp>
      <p:sp>
        <p:nvSpPr>
          <p:cNvPr id="14357" name="TextBox 1">
            <a:extLst>
              <a:ext uri="{FF2B5EF4-FFF2-40B4-BE49-F238E27FC236}">
                <a16:creationId xmlns:a16="http://schemas.microsoft.com/office/drawing/2014/main" id="{250E0FCA-3F24-425A-812A-C96A88128134}"/>
              </a:ext>
            </a:extLst>
          </p:cNvPr>
          <p:cNvSpPr txBox="1">
            <a:spLocks noChangeArrowheads="1"/>
          </p:cNvSpPr>
          <p:nvPr/>
        </p:nvSpPr>
        <p:spPr bwMode="auto">
          <a:xfrm>
            <a:off x="27203400" y="43016488"/>
            <a:ext cx="4648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Verdana" panose="020B0604030504040204" pitchFamily="34" charset="0"/>
                <a:ea typeface="MS PGothic" panose="020B0600070205080204" pitchFamily="34" charset="-128"/>
              </a:defRPr>
            </a:lvl1pPr>
            <a:lvl2pPr marL="742950" indent="-285750" eaLnBrk="0" hangingPunct="0">
              <a:defRPr sz="4800">
                <a:solidFill>
                  <a:schemeClr val="tx1"/>
                </a:solidFill>
                <a:latin typeface="Verdana" panose="020B0604030504040204" pitchFamily="34" charset="0"/>
                <a:ea typeface="MS PGothic" panose="020B0600070205080204" pitchFamily="34" charset="-128"/>
              </a:defRPr>
            </a:lvl2pPr>
            <a:lvl3pPr marL="1143000" indent="-228600" eaLnBrk="0" hangingPunct="0">
              <a:defRPr sz="4800">
                <a:solidFill>
                  <a:schemeClr val="tx1"/>
                </a:solidFill>
                <a:latin typeface="Verdana" panose="020B0604030504040204" pitchFamily="34" charset="0"/>
                <a:ea typeface="MS PGothic" panose="020B0600070205080204" pitchFamily="34" charset="-128"/>
              </a:defRPr>
            </a:lvl3pPr>
            <a:lvl4pPr marL="1600200" indent="-228600" eaLnBrk="0" hangingPunct="0">
              <a:defRPr sz="4800">
                <a:solidFill>
                  <a:schemeClr val="tx1"/>
                </a:solidFill>
                <a:latin typeface="Verdana" panose="020B0604030504040204" pitchFamily="34" charset="0"/>
                <a:ea typeface="MS PGothic" panose="020B0600070205080204" pitchFamily="34" charset="-128"/>
              </a:defRPr>
            </a:lvl4pPr>
            <a:lvl5pPr marL="2057400" indent="-228600" eaLnBrk="0" hangingPunct="0">
              <a:defRPr sz="48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9pPr>
          </a:lstStyle>
          <a:p>
            <a:pPr eaLnBrk="1" hangingPunct="1"/>
            <a:r>
              <a:rPr lang="en-US" altLang="en-US" sz="3600" dirty="0"/>
              <a:t>Date: 9/10/2021</a:t>
            </a:r>
          </a:p>
        </p:txBody>
      </p:sp>
      <p:sp>
        <p:nvSpPr>
          <p:cNvPr id="14358" name="TextBox 22">
            <a:extLst>
              <a:ext uri="{FF2B5EF4-FFF2-40B4-BE49-F238E27FC236}">
                <a16:creationId xmlns:a16="http://schemas.microsoft.com/office/drawing/2014/main" id="{D5E2D000-BDD2-46E7-AC5D-2CC7CC9EF19B}"/>
              </a:ext>
            </a:extLst>
          </p:cNvPr>
          <p:cNvSpPr txBox="1">
            <a:spLocks noChangeArrowheads="1"/>
          </p:cNvSpPr>
          <p:nvPr/>
        </p:nvSpPr>
        <p:spPr bwMode="auto">
          <a:xfrm>
            <a:off x="988359" y="9948863"/>
            <a:ext cx="8763000" cy="994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Verdana" panose="020B0604030504040204" pitchFamily="34" charset="0"/>
                <a:ea typeface="MS PGothic" panose="020B0600070205080204" pitchFamily="34" charset="-128"/>
              </a:defRPr>
            </a:lvl1pPr>
            <a:lvl2pPr marL="742950" indent="-285750" eaLnBrk="0" hangingPunct="0">
              <a:defRPr sz="4800">
                <a:solidFill>
                  <a:schemeClr val="tx1"/>
                </a:solidFill>
                <a:latin typeface="Verdana" panose="020B0604030504040204" pitchFamily="34" charset="0"/>
                <a:ea typeface="MS PGothic" panose="020B0600070205080204" pitchFamily="34" charset="-128"/>
              </a:defRPr>
            </a:lvl2pPr>
            <a:lvl3pPr marL="1143000" indent="-228600" eaLnBrk="0" hangingPunct="0">
              <a:defRPr sz="4800">
                <a:solidFill>
                  <a:schemeClr val="tx1"/>
                </a:solidFill>
                <a:latin typeface="Verdana" panose="020B0604030504040204" pitchFamily="34" charset="0"/>
                <a:ea typeface="MS PGothic" panose="020B0600070205080204" pitchFamily="34" charset="-128"/>
              </a:defRPr>
            </a:lvl3pPr>
            <a:lvl4pPr marL="1600200" indent="-228600" eaLnBrk="0" hangingPunct="0">
              <a:defRPr sz="4800">
                <a:solidFill>
                  <a:schemeClr val="tx1"/>
                </a:solidFill>
                <a:latin typeface="Verdana" panose="020B0604030504040204" pitchFamily="34" charset="0"/>
                <a:ea typeface="MS PGothic" panose="020B0600070205080204" pitchFamily="34" charset="-128"/>
              </a:defRPr>
            </a:lvl4pPr>
            <a:lvl5pPr marL="2057400" indent="-228600" eaLnBrk="0" hangingPunct="0">
              <a:defRPr sz="48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9pPr>
          </a:lstStyle>
          <a:p>
            <a:pPr algn="just" eaLnBrk="1" hangingPunct="1"/>
            <a:r>
              <a:rPr lang="en-US" altLang="en-US" sz="3200" dirty="0"/>
              <a:t>	The goal of this year’s project was to create a trigger fanout board, that would be capable of taking in 5 trigger signals and independently mapping them to any of 12 outputs. </a:t>
            </a:r>
          </a:p>
          <a:p>
            <a:pPr algn="just" eaLnBrk="1" hangingPunct="1"/>
            <a:r>
              <a:rPr lang="en-US" altLang="en-US" sz="3200" dirty="0"/>
              <a:t>	This system is to be implemented on the NEH laser system to allow laser signal triggers for different system components to be routed and dynamically reassigned to meet the daily needs of experiments conducted in the NEH.</a:t>
            </a:r>
          </a:p>
          <a:p>
            <a:pPr algn="just" eaLnBrk="1" hangingPunct="1"/>
            <a:r>
              <a:rPr lang="en-US" altLang="en-US" sz="3200" dirty="0"/>
              <a:t>	Although there are still software bugs that need to be worked out, and a final revision of the board to be made with an FPGA on board rather than on a separate FPGA development board, this project is well on its way to completion and can even be implemented in its current development-board based status. </a:t>
            </a:r>
          </a:p>
        </p:txBody>
      </p:sp>
      <p:sp>
        <p:nvSpPr>
          <p:cNvPr id="14359" name="TextBox 22">
            <a:extLst>
              <a:ext uri="{FF2B5EF4-FFF2-40B4-BE49-F238E27FC236}">
                <a16:creationId xmlns:a16="http://schemas.microsoft.com/office/drawing/2014/main" id="{C9D7325F-DEC2-4A23-8E9D-A90FA57377A9}"/>
              </a:ext>
            </a:extLst>
          </p:cNvPr>
          <p:cNvSpPr txBox="1">
            <a:spLocks noChangeArrowheads="1"/>
          </p:cNvSpPr>
          <p:nvPr/>
        </p:nvSpPr>
        <p:spPr bwMode="auto">
          <a:xfrm>
            <a:off x="23063200" y="28400563"/>
            <a:ext cx="8763000" cy="8956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Verdana" panose="020B0604030504040204" pitchFamily="34" charset="0"/>
                <a:ea typeface="MS PGothic" panose="020B0600070205080204" pitchFamily="34" charset="-128"/>
              </a:defRPr>
            </a:lvl1pPr>
            <a:lvl2pPr marL="742950" indent="-285750" eaLnBrk="0" hangingPunct="0">
              <a:defRPr sz="4800">
                <a:solidFill>
                  <a:schemeClr val="tx1"/>
                </a:solidFill>
                <a:latin typeface="Verdana" panose="020B0604030504040204" pitchFamily="34" charset="0"/>
                <a:ea typeface="MS PGothic" panose="020B0600070205080204" pitchFamily="34" charset="-128"/>
              </a:defRPr>
            </a:lvl2pPr>
            <a:lvl3pPr marL="1143000" indent="-228600" eaLnBrk="0" hangingPunct="0">
              <a:defRPr sz="4800">
                <a:solidFill>
                  <a:schemeClr val="tx1"/>
                </a:solidFill>
                <a:latin typeface="Verdana" panose="020B0604030504040204" pitchFamily="34" charset="0"/>
                <a:ea typeface="MS PGothic" panose="020B0600070205080204" pitchFamily="34" charset="-128"/>
              </a:defRPr>
            </a:lvl3pPr>
            <a:lvl4pPr marL="1600200" indent="-228600" eaLnBrk="0" hangingPunct="0">
              <a:defRPr sz="4800">
                <a:solidFill>
                  <a:schemeClr val="tx1"/>
                </a:solidFill>
                <a:latin typeface="Verdana" panose="020B0604030504040204" pitchFamily="34" charset="0"/>
                <a:ea typeface="MS PGothic" panose="020B0600070205080204" pitchFamily="34" charset="-128"/>
              </a:defRPr>
            </a:lvl4pPr>
            <a:lvl5pPr marL="2057400" indent="-228600" eaLnBrk="0" hangingPunct="0">
              <a:defRPr sz="48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9pPr>
          </a:lstStyle>
          <a:p>
            <a:pPr algn="just" eaLnBrk="1" hangingPunct="1"/>
            <a:r>
              <a:rPr lang="en-US" altLang="en-US" sz="3200" dirty="0"/>
              <a:t>	 Despite the progress on this board, there is still a significant amount of work to be done on this board for a final version to become operational. </a:t>
            </a:r>
          </a:p>
          <a:p>
            <a:pPr algn="just" eaLnBrk="1" hangingPunct="1"/>
            <a:r>
              <a:rPr lang="en-US" altLang="en-US" sz="3200" dirty="0"/>
              <a:t>	In terms of software, the AXI and AXI-Lite connections between the main, UART, and non-volatile storage modules need to be connected in order to function properly (an implementation that was giving me trouble during development).</a:t>
            </a:r>
          </a:p>
          <a:p>
            <a:pPr algn="just" eaLnBrk="1" hangingPunct="1"/>
            <a:r>
              <a:rPr lang="en-US" altLang="en-US" sz="3200" dirty="0"/>
              <a:t>	Additionally in terms of hardware, a final version of this board should be designed that has an onboard FPGA to shrink the total size of the solution and allow for laser table mounting.</a:t>
            </a:r>
          </a:p>
          <a:p>
            <a:pPr algn="just" eaLnBrk="1" hangingPunct="1"/>
            <a:r>
              <a:rPr lang="en-US" altLang="en-US" sz="3200" dirty="0"/>
              <a:t>	I hope to be able to return to SLAC next year to complete and implement this project in its entirety.</a:t>
            </a:r>
          </a:p>
        </p:txBody>
      </p:sp>
      <p:sp>
        <p:nvSpPr>
          <p:cNvPr id="14362" name="TextBox 22">
            <a:extLst>
              <a:ext uri="{FF2B5EF4-FFF2-40B4-BE49-F238E27FC236}">
                <a16:creationId xmlns:a16="http://schemas.microsoft.com/office/drawing/2014/main" id="{D7E20133-C949-48DD-8093-676083666193}"/>
              </a:ext>
            </a:extLst>
          </p:cNvPr>
          <p:cNvSpPr txBox="1">
            <a:spLocks noChangeArrowheads="1"/>
          </p:cNvSpPr>
          <p:nvPr/>
        </p:nvSpPr>
        <p:spPr bwMode="auto">
          <a:xfrm>
            <a:off x="23128941" y="39471600"/>
            <a:ext cx="8763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Verdana" panose="020B0604030504040204" pitchFamily="34" charset="0"/>
                <a:ea typeface="MS PGothic" panose="020B0600070205080204" pitchFamily="34" charset="-128"/>
              </a:defRPr>
            </a:lvl1pPr>
            <a:lvl2pPr marL="742950" indent="-285750" eaLnBrk="0" hangingPunct="0">
              <a:defRPr sz="4800">
                <a:solidFill>
                  <a:schemeClr val="tx1"/>
                </a:solidFill>
                <a:latin typeface="Verdana" panose="020B0604030504040204" pitchFamily="34" charset="0"/>
                <a:ea typeface="MS PGothic" panose="020B0600070205080204" pitchFamily="34" charset="-128"/>
              </a:defRPr>
            </a:lvl2pPr>
            <a:lvl3pPr marL="1143000" indent="-228600" eaLnBrk="0" hangingPunct="0">
              <a:defRPr sz="4800">
                <a:solidFill>
                  <a:schemeClr val="tx1"/>
                </a:solidFill>
                <a:latin typeface="Verdana" panose="020B0604030504040204" pitchFamily="34" charset="0"/>
                <a:ea typeface="MS PGothic" panose="020B0600070205080204" pitchFamily="34" charset="-128"/>
              </a:defRPr>
            </a:lvl3pPr>
            <a:lvl4pPr marL="1600200" indent="-228600" eaLnBrk="0" hangingPunct="0">
              <a:defRPr sz="4800">
                <a:solidFill>
                  <a:schemeClr val="tx1"/>
                </a:solidFill>
                <a:latin typeface="Verdana" panose="020B0604030504040204" pitchFamily="34" charset="0"/>
                <a:ea typeface="MS PGothic" panose="020B0600070205080204" pitchFamily="34" charset="-128"/>
              </a:defRPr>
            </a:lvl4pPr>
            <a:lvl5pPr marL="2057400" indent="-228600" eaLnBrk="0" hangingPunct="0">
              <a:defRPr sz="48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9pPr>
          </a:lstStyle>
          <a:p>
            <a:pPr algn="just" eaLnBrk="1" hangingPunct="1"/>
            <a:r>
              <a:rPr lang="en-US" altLang="en-US" sz="3200"/>
              <a:t>Use of the Linac Coherent Light Source (LCLS), SLAC National Accelerator Laboratory, is supported by the U.S. Department of Energy, Office of Science, Office of Basic Energy Sciences under Contract No. DE-AC02-76SF00515.</a:t>
            </a:r>
          </a:p>
        </p:txBody>
      </p:sp>
      <p:sp>
        <p:nvSpPr>
          <p:cNvPr id="14363" name="TextBox 22">
            <a:extLst>
              <a:ext uri="{FF2B5EF4-FFF2-40B4-BE49-F238E27FC236}">
                <a16:creationId xmlns:a16="http://schemas.microsoft.com/office/drawing/2014/main" id="{27485C02-4DCD-4014-9C76-99062AF5DDE2}"/>
              </a:ext>
            </a:extLst>
          </p:cNvPr>
          <p:cNvSpPr txBox="1">
            <a:spLocks noChangeArrowheads="1"/>
          </p:cNvSpPr>
          <p:nvPr/>
        </p:nvSpPr>
        <p:spPr bwMode="auto">
          <a:xfrm>
            <a:off x="988359" y="25752355"/>
            <a:ext cx="876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Verdana" panose="020B0604030504040204" pitchFamily="34" charset="0"/>
                <a:ea typeface="MS PGothic" panose="020B0600070205080204" pitchFamily="34" charset="-128"/>
              </a:defRPr>
            </a:lvl1pPr>
            <a:lvl2pPr marL="742950" indent="-285750" eaLnBrk="0" hangingPunct="0">
              <a:defRPr sz="4800">
                <a:solidFill>
                  <a:schemeClr val="tx1"/>
                </a:solidFill>
                <a:latin typeface="Verdana" panose="020B0604030504040204" pitchFamily="34" charset="0"/>
                <a:ea typeface="MS PGothic" panose="020B0600070205080204" pitchFamily="34" charset="-128"/>
              </a:defRPr>
            </a:lvl2pPr>
            <a:lvl3pPr marL="1143000" indent="-228600" eaLnBrk="0" hangingPunct="0">
              <a:defRPr sz="4800">
                <a:solidFill>
                  <a:schemeClr val="tx1"/>
                </a:solidFill>
                <a:latin typeface="Verdana" panose="020B0604030504040204" pitchFamily="34" charset="0"/>
                <a:ea typeface="MS PGothic" panose="020B0600070205080204" pitchFamily="34" charset="-128"/>
              </a:defRPr>
            </a:lvl3pPr>
            <a:lvl4pPr marL="1600200" indent="-228600" eaLnBrk="0" hangingPunct="0">
              <a:defRPr sz="4800">
                <a:solidFill>
                  <a:schemeClr val="tx1"/>
                </a:solidFill>
                <a:latin typeface="Verdana" panose="020B0604030504040204" pitchFamily="34" charset="0"/>
                <a:ea typeface="MS PGothic" panose="020B0600070205080204" pitchFamily="34" charset="-128"/>
              </a:defRPr>
            </a:lvl4pPr>
            <a:lvl5pPr marL="2057400" indent="-228600" eaLnBrk="0" hangingPunct="0">
              <a:defRPr sz="48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9pPr>
          </a:lstStyle>
          <a:p>
            <a:pPr algn="just" eaLnBrk="1" hangingPunct="1"/>
            <a:r>
              <a:rPr lang="en-US" altLang="en-US" sz="3200" dirty="0"/>
              <a:t>	</a:t>
            </a:r>
          </a:p>
        </p:txBody>
      </p:sp>
      <p:sp>
        <p:nvSpPr>
          <p:cNvPr id="2" name="Line 46">
            <a:extLst>
              <a:ext uri="{FF2B5EF4-FFF2-40B4-BE49-F238E27FC236}">
                <a16:creationId xmlns:a16="http://schemas.microsoft.com/office/drawing/2014/main" id="{0DA9A5C9-5CB0-47E3-9A77-897B4513F76B}"/>
              </a:ext>
            </a:extLst>
          </p:cNvPr>
          <p:cNvSpPr>
            <a:spLocks noChangeShapeType="1"/>
          </p:cNvSpPr>
          <p:nvPr/>
        </p:nvSpPr>
        <p:spPr bwMode="auto">
          <a:xfrm>
            <a:off x="10668000" y="9790206"/>
            <a:ext cx="11506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Text Box 47">
            <a:extLst>
              <a:ext uri="{FF2B5EF4-FFF2-40B4-BE49-F238E27FC236}">
                <a16:creationId xmlns:a16="http://schemas.microsoft.com/office/drawing/2014/main" id="{4EADF303-AF69-40BE-ADD4-496A52BDDC43}"/>
              </a:ext>
            </a:extLst>
          </p:cNvPr>
          <p:cNvSpPr txBox="1">
            <a:spLocks noChangeArrowheads="1"/>
          </p:cNvSpPr>
          <p:nvPr/>
        </p:nvSpPr>
        <p:spPr bwMode="auto">
          <a:xfrm>
            <a:off x="10972800" y="8879729"/>
            <a:ext cx="10896600" cy="800218"/>
          </a:xfrm>
          <a:prstGeom prst="rect">
            <a:avLst/>
          </a:prstGeom>
          <a:noFill/>
          <a:ln w="9525">
            <a:noFill/>
            <a:miter lim="800000"/>
            <a:headEnd/>
            <a:tailEnd/>
          </a:ln>
          <a:effectLst/>
        </p:spPr>
        <p:txBody>
          <a:bodyPr wrap="square">
            <a:spAutoFit/>
          </a:bodyPr>
          <a:lstStyle/>
          <a:p>
            <a:pPr algn="ctr" defTabSz="4389438">
              <a:spcBef>
                <a:spcPct val="50000"/>
              </a:spcBef>
              <a:defRPr/>
            </a:pPr>
            <a:r>
              <a:rPr lang="en-US" sz="4600" b="1" dirty="0">
                <a:latin typeface="+mj-lt"/>
                <a:ea typeface="+mn-ea"/>
              </a:rPr>
              <a:t>Visualized Board and Code Structure</a:t>
            </a:r>
          </a:p>
        </p:txBody>
      </p:sp>
      <p:sp>
        <p:nvSpPr>
          <p:cNvPr id="4" name="Line 36">
            <a:extLst>
              <a:ext uri="{FF2B5EF4-FFF2-40B4-BE49-F238E27FC236}">
                <a16:creationId xmlns:a16="http://schemas.microsoft.com/office/drawing/2014/main" id="{93C26BC4-2021-49AE-8AC2-0FF3FDCC90F0}"/>
              </a:ext>
            </a:extLst>
          </p:cNvPr>
          <p:cNvSpPr>
            <a:spLocks noChangeShapeType="1"/>
          </p:cNvSpPr>
          <p:nvPr/>
        </p:nvSpPr>
        <p:spPr bwMode="auto">
          <a:xfrm>
            <a:off x="22860000" y="9773315"/>
            <a:ext cx="9296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TextBox 22">
            <a:extLst>
              <a:ext uri="{FF2B5EF4-FFF2-40B4-BE49-F238E27FC236}">
                <a16:creationId xmlns:a16="http://schemas.microsoft.com/office/drawing/2014/main" id="{F99DF8E3-07A7-47F9-98BC-C35D6C9C6ECD}"/>
              </a:ext>
            </a:extLst>
          </p:cNvPr>
          <p:cNvSpPr txBox="1">
            <a:spLocks noChangeArrowheads="1"/>
          </p:cNvSpPr>
          <p:nvPr/>
        </p:nvSpPr>
        <p:spPr bwMode="auto">
          <a:xfrm>
            <a:off x="23164800" y="10019378"/>
            <a:ext cx="8763000" cy="1585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Verdana" panose="020B0604030504040204" pitchFamily="34" charset="0"/>
                <a:ea typeface="MS PGothic" panose="020B0600070205080204" pitchFamily="34" charset="-128"/>
              </a:defRPr>
            </a:lvl1pPr>
            <a:lvl2pPr marL="742950" indent="-285750" eaLnBrk="0" hangingPunct="0">
              <a:defRPr sz="4800">
                <a:solidFill>
                  <a:schemeClr val="tx1"/>
                </a:solidFill>
                <a:latin typeface="Verdana" panose="020B0604030504040204" pitchFamily="34" charset="0"/>
                <a:ea typeface="MS PGothic" panose="020B0600070205080204" pitchFamily="34" charset="-128"/>
              </a:defRPr>
            </a:lvl2pPr>
            <a:lvl3pPr marL="1143000" indent="-228600" eaLnBrk="0" hangingPunct="0">
              <a:defRPr sz="4800">
                <a:solidFill>
                  <a:schemeClr val="tx1"/>
                </a:solidFill>
                <a:latin typeface="Verdana" panose="020B0604030504040204" pitchFamily="34" charset="0"/>
                <a:ea typeface="MS PGothic" panose="020B0600070205080204" pitchFamily="34" charset="-128"/>
              </a:defRPr>
            </a:lvl3pPr>
            <a:lvl4pPr marL="1600200" indent="-228600" eaLnBrk="0" hangingPunct="0">
              <a:defRPr sz="4800">
                <a:solidFill>
                  <a:schemeClr val="tx1"/>
                </a:solidFill>
                <a:latin typeface="Verdana" panose="020B0604030504040204" pitchFamily="34" charset="0"/>
                <a:ea typeface="MS PGothic" panose="020B0600070205080204" pitchFamily="34" charset="-128"/>
              </a:defRPr>
            </a:lvl4pPr>
            <a:lvl5pPr marL="2057400" indent="-228600" eaLnBrk="0" hangingPunct="0">
              <a:defRPr sz="48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9pPr>
          </a:lstStyle>
          <a:p>
            <a:pPr algn="just" eaLnBrk="1" hangingPunct="1"/>
            <a:r>
              <a:rPr lang="en-US" altLang="en-US" sz="3200" dirty="0"/>
              <a:t>	Additionally, the finishing touches have been applied to my project from last year: A </a:t>
            </a:r>
            <a:r>
              <a:rPr lang="en-US" altLang="en-US" sz="3200" dirty="0" err="1"/>
              <a:t>BiSS</a:t>
            </a:r>
            <a:r>
              <a:rPr lang="en-US" altLang="en-US" sz="3200" dirty="0"/>
              <a:t>-C signal splitter. This device was designed to sit inside of a </a:t>
            </a:r>
            <a:r>
              <a:rPr lang="en-US" altLang="en-US" sz="3200" dirty="0" err="1"/>
              <a:t>BiSS</a:t>
            </a:r>
            <a:r>
              <a:rPr lang="en-US" altLang="en-US" sz="3200" dirty="0"/>
              <a:t>-C based feedback loop between a motor encoder and a motor controller and split off the encoder position information into a separate signal. This signal could then be read by the greater control system at LCLS to allow the device position to be read from a control panel. </a:t>
            </a:r>
          </a:p>
          <a:p>
            <a:pPr algn="just" eaLnBrk="1" hangingPunct="1"/>
            <a:r>
              <a:rPr lang="en-US" altLang="en-US" sz="3200" dirty="0"/>
              <a:t>	As this project was previously left, the project had been validated in MATLAB, but the auto-generated HDL code that was created had not been simulated on an actual FPGA. </a:t>
            </a:r>
          </a:p>
          <a:p>
            <a:pPr algn="just" eaLnBrk="1" hangingPunct="1"/>
            <a:r>
              <a:rPr lang="en-US" altLang="en-US" sz="3200" dirty="0"/>
              <a:t>	This summer I was able to complete that step, and successfully simulate the workings of the board. Most all conceivable cases were able to be simulated with the expected results, however the final step of confirmation that the design works as intended will be to test the board with actual </a:t>
            </a:r>
            <a:r>
              <a:rPr lang="en-US" altLang="en-US" sz="3200" dirty="0" err="1"/>
              <a:t>BiSS</a:t>
            </a:r>
            <a:r>
              <a:rPr lang="en-US" altLang="en-US" sz="3200" dirty="0"/>
              <a:t>-C hardware, to make sure that it behaves appropriately with a real-life signal rather than just a simulated one.</a:t>
            </a:r>
          </a:p>
          <a:p>
            <a:pPr algn="just" eaLnBrk="1" hangingPunct="1"/>
            <a:r>
              <a:rPr lang="en-US" altLang="en-US" sz="3200" dirty="0"/>
              <a:t>	I hope to be able to return to SLAC in person next year in order to complete this final step in the testing of this </a:t>
            </a:r>
            <a:r>
              <a:rPr lang="en-US" altLang="en-US" sz="3200" dirty="0" err="1"/>
              <a:t>BiSS</a:t>
            </a:r>
            <a:r>
              <a:rPr lang="en-US" altLang="en-US" sz="3200" dirty="0"/>
              <a:t>-C splitter.</a:t>
            </a:r>
          </a:p>
        </p:txBody>
      </p:sp>
      <p:sp>
        <p:nvSpPr>
          <p:cNvPr id="8" name="Text Box 47">
            <a:extLst>
              <a:ext uri="{FF2B5EF4-FFF2-40B4-BE49-F238E27FC236}">
                <a16:creationId xmlns:a16="http://schemas.microsoft.com/office/drawing/2014/main" id="{2F5558C7-2B7F-4789-A6A1-842F4AB0737A}"/>
              </a:ext>
            </a:extLst>
          </p:cNvPr>
          <p:cNvSpPr txBox="1">
            <a:spLocks noChangeArrowheads="1"/>
          </p:cNvSpPr>
          <p:nvPr/>
        </p:nvSpPr>
        <p:spPr bwMode="auto">
          <a:xfrm>
            <a:off x="22868964" y="8895505"/>
            <a:ext cx="9287436" cy="800219"/>
          </a:xfrm>
          <a:prstGeom prst="rect">
            <a:avLst/>
          </a:prstGeom>
          <a:noFill/>
          <a:ln w="9525">
            <a:noFill/>
            <a:miter lim="800000"/>
            <a:headEnd/>
            <a:tailEnd/>
          </a:ln>
          <a:effectLst/>
        </p:spPr>
        <p:txBody>
          <a:bodyPr wrap="square">
            <a:spAutoFit/>
          </a:bodyPr>
          <a:lstStyle/>
          <a:p>
            <a:pPr algn="ctr" defTabSz="4389438">
              <a:spcBef>
                <a:spcPct val="50000"/>
              </a:spcBef>
              <a:defRPr/>
            </a:pPr>
            <a:r>
              <a:rPr lang="en-US" sz="4600" b="1" dirty="0">
                <a:latin typeface="+mj-lt"/>
                <a:ea typeface="+mn-ea"/>
              </a:rPr>
              <a:t>Conclusion of Previous Project</a:t>
            </a:r>
          </a:p>
        </p:txBody>
      </p:sp>
      <p:pic>
        <p:nvPicPr>
          <p:cNvPr id="7" name="Picture 6">
            <a:extLst>
              <a:ext uri="{FF2B5EF4-FFF2-40B4-BE49-F238E27FC236}">
                <a16:creationId xmlns:a16="http://schemas.microsoft.com/office/drawing/2014/main" id="{6F04FB1F-FFA6-4A9A-AC7F-14EB6608AAA6}"/>
              </a:ext>
            </a:extLst>
          </p:cNvPr>
          <p:cNvPicPr>
            <a:picLocks noChangeAspect="1"/>
          </p:cNvPicPr>
          <p:nvPr/>
        </p:nvPicPr>
        <p:blipFill>
          <a:blip r:embed="rId5"/>
          <a:stretch>
            <a:fillRect/>
          </a:stretch>
        </p:blipFill>
        <p:spPr>
          <a:xfrm>
            <a:off x="11140460" y="22326322"/>
            <a:ext cx="5159990" cy="7087098"/>
          </a:xfrm>
          <a:prstGeom prst="rect">
            <a:avLst/>
          </a:prstGeom>
        </p:spPr>
      </p:pic>
      <p:sp>
        <p:nvSpPr>
          <p:cNvPr id="33" name="TextBox 22">
            <a:extLst>
              <a:ext uri="{FF2B5EF4-FFF2-40B4-BE49-F238E27FC236}">
                <a16:creationId xmlns:a16="http://schemas.microsoft.com/office/drawing/2014/main" id="{68204B2B-4C4C-4E79-8386-86B13D046242}"/>
              </a:ext>
            </a:extLst>
          </p:cNvPr>
          <p:cNvSpPr txBox="1">
            <a:spLocks noChangeArrowheads="1"/>
          </p:cNvSpPr>
          <p:nvPr/>
        </p:nvSpPr>
        <p:spPr bwMode="auto">
          <a:xfrm>
            <a:off x="1013759" y="22003279"/>
            <a:ext cx="8763000" cy="20774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Verdana" panose="020B0604030504040204" pitchFamily="34" charset="0"/>
                <a:ea typeface="MS PGothic" panose="020B0600070205080204" pitchFamily="34" charset="-128"/>
              </a:defRPr>
            </a:lvl1pPr>
            <a:lvl2pPr marL="742950" indent="-285750" eaLnBrk="0" hangingPunct="0">
              <a:defRPr sz="4800">
                <a:solidFill>
                  <a:schemeClr val="tx1"/>
                </a:solidFill>
                <a:latin typeface="Verdana" panose="020B0604030504040204" pitchFamily="34" charset="0"/>
                <a:ea typeface="MS PGothic" panose="020B0600070205080204" pitchFamily="34" charset="-128"/>
              </a:defRPr>
            </a:lvl2pPr>
            <a:lvl3pPr marL="1143000" indent="-228600" eaLnBrk="0" hangingPunct="0">
              <a:defRPr sz="4800">
                <a:solidFill>
                  <a:schemeClr val="tx1"/>
                </a:solidFill>
                <a:latin typeface="Verdana" panose="020B0604030504040204" pitchFamily="34" charset="0"/>
                <a:ea typeface="MS PGothic" panose="020B0600070205080204" pitchFamily="34" charset="-128"/>
              </a:defRPr>
            </a:lvl3pPr>
            <a:lvl4pPr marL="1600200" indent="-228600" eaLnBrk="0" hangingPunct="0">
              <a:defRPr sz="4800">
                <a:solidFill>
                  <a:schemeClr val="tx1"/>
                </a:solidFill>
                <a:latin typeface="Verdana" panose="020B0604030504040204" pitchFamily="34" charset="0"/>
                <a:ea typeface="MS PGothic" panose="020B0600070205080204" pitchFamily="34" charset="-128"/>
              </a:defRPr>
            </a:lvl4pPr>
            <a:lvl5pPr marL="2057400" indent="-228600" eaLnBrk="0" hangingPunct="0">
              <a:defRPr sz="48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4800">
                <a:solidFill>
                  <a:schemeClr val="tx1"/>
                </a:solidFill>
                <a:latin typeface="Verdana" panose="020B0604030504040204" pitchFamily="34" charset="0"/>
                <a:ea typeface="MS PGothic" panose="020B0600070205080204" pitchFamily="34" charset="-128"/>
              </a:defRPr>
            </a:lvl9pPr>
          </a:lstStyle>
          <a:p>
            <a:pPr algn="just" eaLnBrk="1" hangingPunct="1"/>
            <a:r>
              <a:rPr lang="en-US" altLang="en-US" sz="3200" dirty="0"/>
              <a:t>	The given constraints for the trigger fanout box were as follows:</a:t>
            </a:r>
          </a:p>
          <a:p>
            <a:pPr marL="457200" indent="-457200" algn="just" eaLnBrk="1" hangingPunct="1">
              <a:buFontTx/>
              <a:buChar char="-"/>
            </a:pPr>
            <a:r>
              <a:rPr lang="en-US" altLang="en-US" sz="3200" dirty="0"/>
              <a:t>The system shall be powered by a single +24VDC input supply</a:t>
            </a:r>
          </a:p>
          <a:p>
            <a:pPr marL="457200" indent="-457200" algn="just" eaLnBrk="1" hangingPunct="1">
              <a:buFontTx/>
              <a:buChar char="-"/>
            </a:pPr>
            <a:r>
              <a:rPr lang="en-US" altLang="en-US" sz="3200" dirty="0"/>
              <a:t>The system shall use SMA connections for input and output triggers.</a:t>
            </a:r>
          </a:p>
          <a:p>
            <a:pPr marL="457200" indent="-457200" algn="just" eaLnBrk="1" hangingPunct="1">
              <a:buFontTx/>
              <a:buChar char="-"/>
            </a:pPr>
            <a:r>
              <a:rPr lang="en-US" altLang="en-US" sz="3200" dirty="0"/>
              <a:t>The system shall be remotely configurable.</a:t>
            </a:r>
          </a:p>
          <a:p>
            <a:pPr marL="457200" indent="-457200" algn="just" eaLnBrk="1" hangingPunct="1">
              <a:buFontTx/>
              <a:buChar char="-"/>
            </a:pPr>
            <a:r>
              <a:rPr lang="en-US" altLang="en-US" sz="3200" dirty="0"/>
              <a:t>The system shall accept up to 5 input triggers and 12 output triggers.</a:t>
            </a:r>
          </a:p>
          <a:p>
            <a:pPr marL="457200" indent="-457200" algn="just" eaLnBrk="1" hangingPunct="1">
              <a:buFontTx/>
              <a:buChar char="-"/>
            </a:pPr>
            <a:r>
              <a:rPr lang="en-US" altLang="en-US" sz="3200" dirty="0"/>
              <a:t>All output triggers shall be configurable to follow any of the input triggers.</a:t>
            </a:r>
          </a:p>
          <a:p>
            <a:pPr marL="457200" indent="-457200" algn="just" eaLnBrk="1" hangingPunct="1">
              <a:buFontTx/>
              <a:buChar char="-"/>
            </a:pPr>
            <a:r>
              <a:rPr lang="en-US" altLang="en-US" sz="3200" dirty="0"/>
              <a:t>Output triggers shall support output currents of at least 100mA and output terminations of 50 and 1000 Ohms.</a:t>
            </a:r>
          </a:p>
          <a:p>
            <a:pPr marL="457200" indent="-457200" algn="just" eaLnBrk="1" hangingPunct="1">
              <a:buFontTx/>
              <a:buChar char="-"/>
            </a:pPr>
            <a:r>
              <a:rPr lang="en-US" altLang="en-US" sz="3200" dirty="0"/>
              <a:t>The output trigger voltage level shall be selectable, with two options: 3.0V, and 5.0V.</a:t>
            </a:r>
          </a:p>
          <a:p>
            <a:pPr marL="457200" indent="-457200" algn="just" eaLnBrk="1" hangingPunct="1">
              <a:buFontTx/>
              <a:buChar char="-"/>
            </a:pPr>
            <a:r>
              <a:rPr lang="en-US" altLang="en-US" sz="3200" dirty="0"/>
              <a:t>Output skew shall be no more than 100 ns.</a:t>
            </a:r>
          </a:p>
          <a:p>
            <a:pPr algn="just" eaLnBrk="1" hangingPunct="1"/>
            <a:r>
              <a:rPr lang="en-US" altLang="en-US" sz="3200" dirty="0"/>
              <a:t>	Given these design constraints, a test board was created with 6 inputs and 12 outputs that could be changed between 3V and 5V triggers and 50 ohm and 1000 ohm impedance. </a:t>
            </a:r>
          </a:p>
          <a:p>
            <a:pPr algn="just" eaLnBrk="1" hangingPunct="1"/>
            <a:r>
              <a:rPr lang="en-US" altLang="en-US" sz="3200" dirty="0"/>
              <a:t>	This test board has all of the functionality desired of the final product, with the exception of the FPGA being located on the board itself; it is instead located on a separate development board. The current test board includes the power regulation hardware to convert the 24V DC input to 12V DC, which the FPGA development board can run on.</a:t>
            </a:r>
          </a:p>
          <a:p>
            <a:pPr algn="just" eaLnBrk="1" hangingPunct="1"/>
            <a:r>
              <a:rPr lang="en-US" altLang="en-US" sz="3200" dirty="0"/>
              <a:t>	The board routing can currently be programed over USB during normal operation without re-flashing the VHDL code, but modular design of the software would allow the device to be programed over nearly any standard protocol including an ethernet network with minor adjustments.</a:t>
            </a:r>
          </a:p>
        </p:txBody>
      </p:sp>
      <p:pic>
        <p:nvPicPr>
          <p:cNvPr id="10" name="Picture 9">
            <a:extLst>
              <a:ext uri="{FF2B5EF4-FFF2-40B4-BE49-F238E27FC236}">
                <a16:creationId xmlns:a16="http://schemas.microsoft.com/office/drawing/2014/main" id="{DC1C2037-1562-497E-855D-5FCE5595B207}"/>
              </a:ext>
            </a:extLst>
          </p:cNvPr>
          <p:cNvPicPr>
            <a:picLocks noChangeAspect="1"/>
          </p:cNvPicPr>
          <p:nvPr/>
        </p:nvPicPr>
        <p:blipFill>
          <a:blip r:embed="rId6"/>
          <a:stretch>
            <a:fillRect/>
          </a:stretch>
        </p:blipFill>
        <p:spPr>
          <a:xfrm>
            <a:off x="16661953" y="22326322"/>
            <a:ext cx="5122740" cy="7087098"/>
          </a:xfrm>
          <a:prstGeom prst="rect">
            <a:avLst/>
          </a:prstGeom>
        </p:spPr>
      </p:pic>
      <p:pic>
        <p:nvPicPr>
          <p:cNvPr id="12" name="Picture 11">
            <a:extLst>
              <a:ext uri="{FF2B5EF4-FFF2-40B4-BE49-F238E27FC236}">
                <a16:creationId xmlns:a16="http://schemas.microsoft.com/office/drawing/2014/main" id="{5C6DAC64-56BC-44DF-A1D9-59234A842388}"/>
              </a:ext>
            </a:extLst>
          </p:cNvPr>
          <p:cNvPicPr>
            <a:picLocks noChangeAspect="1"/>
          </p:cNvPicPr>
          <p:nvPr/>
        </p:nvPicPr>
        <p:blipFill>
          <a:blip r:embed="rId7"/>
          <a:stretch>
            <a:fillRect/>
          </a:stretch>
        </p:blipFill>
        <p:spPr>
          <a:xfrm>
            <a:off x="11556149" y="13335000"/>
            <a:ext cx="9369238" cy="5472155"/>
          </a:xfrm>
          <a:prstGeom prst="rect">
            <a:avLst/>
          </a:prstGeom>
        </p:spPr>
      </p:pic>
      <p:sp>
        <p:nvSpPr>
          <p:cNvPr id="13" name="TextBox 12">
            <a:extLst>
              <a:ext uri="{FF2B5EF4-FFF2-40B4-BE49-F238E27FC236}">
                <a16:creationId xmlns:a16="http://schemas.microsoft.com/office/drawing/2014/main" id="{163D3BCE-586E-431E-91B8-3CEC4D9CAD98}"/>
              </a:ext>
            </a:extLst>
          </p:cNvPr>
          <p:cNvSpPr txBox="1"/>
          <p:nvPr/>
        </p:nvSpPr>
        <p:spPr>
          <a:xfrm>
            <a:off x="11057507" y="10122378"/>
            <a:ext cx="10711946" cy="3539430"/>
          </a:xfrm>
          <a:prstGeom prst="rect">
            <a:avLst/>
          </a:prstGeom>
          <a:noFill/>
        </p:spPr>
        <p:txBody>
          <a:bodyPr wrap="square" rtlCol="0">
            <a:spAutoFit/>
          </a:bodyPr>
          <a:lstStyle/>
          <a:p>
            <a:r>
              <a:rPr lang="en-US" sz="3200" dirty="0"/>
              <a:t>	This is an example of one of the 12 output circuits that is used to change the voltage and impedance of the output signal. The base pulse is provided by the FPGA logic according to the logic which determines which input will trigger it. The pulse is then modified in its voltage by an op amp to generate the desired output voltage. </a:t>
            </a:r>
          </a:p>
        </p:txBody>
      </p:sp>
      <p:sp>
        <p:nvSpPr>
          <p:cNvPr id="3" name="TextBox 2">
            <a:extLst>
              <a:ext uri="{FF2B5EF4-FFF2-40B4-BE49-F238E27FC236}">
                <a16:creationId xmlns:a16="http://schemas.microsoft.com/office/drawing/2014/main" id="{E37615B8-A89E-814B-8308-23B17BF044E3}"/>
              </a:ext>
            </a:extLst>
          </p:cNvPr>
          <p:cNvSpPr txBox="1"/>
          <p:nvPr/>
        </p:nvSpPr>
        <p:spPr>
          <a:xfrm>
            <a:off x="10884795" y="18986987"/>
            <a:ext cx="10711946" cy="3046988"/>
          </a:xfrm>
          <a:prstGeom prst="rect">
            <a:avLst/>
          </a:prstGeom>
          <a:noFill/>
        </p:spPr>
        <p:txBody>
          <a:bodyPr wrap="square" rtlCol="0">
            <a:spAutoFit/>
          </a:bodyPr>
          <a:lstStyle/>
          <a:p>
            <a:r>
              <a:rPr lang="en-US" sz="3200" dirty="0"/>
              <a:t>	The completed board design is shown below. Six inputs were chosen rather than 5 for symmetry reasons. The dimensions end up being 3.5 x 2.5 inches which is well within the desired space requirements while still providing all of the intended functionality. </a:t>
            </a:r>
          </a:p>
        </p:txBody>
      </p:sp>
      <p:sp>
        <p:nvSpPr>
          <p:cNvPr id="15" name="TextBox 14">
            <a:extLst>
              <a:ext uri="{FF2B5EF4-FFF2-40B4-BE49-F238E27FC236}">
                <a16:creationId xmlns:a16="http://schemas.microsoft.com/office/drawing/2014/main" id="{DCBA006A-AD9C-463C-8B48-FAF4B4C30426}"/>
              </a:ext>
            </a:extLst>
          </p:cNvPr>
          <p:cNvSpPr txBox="1"/>
          <p:nvPr/>
        </p:nvSpPr>
        <p:spPr>
          <a:xfrm>
            <a:off x="11210764" y="29857253"/>
            <a:ext cx="10628993" cy="1077218"/>
          </a:xfrm>
          <a:prstGeom prst="rect">
            <a:avLst/>
          </a:prstGeom>
          <a:noFill/>
        </p:spPr>
        <p:txBody>
          <a:bodyPr wrap="square" rtlCol="0">
            <a:spAutoFit/>
          </a:bodyPr>
          <a:lstStyle/>
          <a:p>
            <a:r>
              <a:rPr lang="en-US" sz="3200" dirty="0"/>
              <a:t>Below is an overview of the system and all its inputs and outputs.</a:t>
            </a:r>
          </a:p>
        </p:txBody>
      </p:sp>
      <p:sp>
        <p:nvSpPr>
          <p:cNvPr id="16" name="TextBox 15">
            <a:extLst>
              <a:ext uri="{FF2B5EF4-FFF2-40B4-BE49-F238E27FC236}">
                <a16:creationId xmlns:a16="http://schemas.microsoft.com/office/drawing/2014/main" id="{B8C1B958-626F-4EC7-A2A0-4DEEA9BEE11D}"/>
              </a:ext>
            </a:extLst>
          </p:cNvPr>
          <p:cNvSpPr txBox="1"/>
          <p:nvPr/>
        </p:nvSpPr>
        <p:spPr>
          <a:xfrm>
            <a:off x="11140460" y="36205107"/>
            <a:ext cx="10456281" cy="1569660"/>
          </a:xfrm>
          <a:prstGeom prst="rect">
            <a:avLst/>
          </a:prstGeom>
          <a:noFill/>
        </p:spPr>
        <p:txBody>
          <a:bodyPr wrap="square" rtlCol="0">
            <a:spAutoFit/>
          </a:bodyPr>
          <a:lstStyle/>
          <a:p>
            <a:r>
              <a:rPr lang="en-US" sz="3200" dirty="0"/>
              <a:t>Below is a very basic block diagram of the software, the directions that data flows within it, and the protocol that each data stream uses</a:t>
            </a:r>
          </a:p>
        </p:txBody>
      </p:sp>
      <p:pic>
        <p:nvPicPr>
          <p:cNvPr id="18" name="Picture 17" descr="Diagram&#10;&#10;Description automatically generated">
            <a:extLst>
              <a:ext uri="{FF2B5EF4-FFF2-40B4-BE49-F238E27FC236}">
                <a16:creationId xmlns:a16="http://schemas.microsoft.com/office/drawing/2014/main" id="{4FC82715-D859-4697-8CEE-A4D8555DEB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09325" y="30934471"/>
            <a:ext cx="10782250" cy="5319245"/>
          </a:xfrm>
          <a:prstGeom prst="rect">
            <a:avLst/>
          </a:prstGeom>
        </p:spPr>
      </p:pic>
      <p:pic>
        <p:nvPicPr>
          <p:cNvPr id="20" name="Picture 19" descr="Diagram&#10;&#10;Description automatically generated">
            <a:extLst>
              <a:ext uri="{FF2B5EF4-FFF2-40B4-BE49-F238E27FC236}">
                <a16:creationId xmlns:a16="http://schemas.microsoft.com/office/drawing/2014/main" id="{AB10E6B4-EF0C-4E22-A173-830BC266213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84795" y="37947600"/>
            <a:ext cx="11141485" cy="4570407"/>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DE7560FD141C4AAA7B9ED0146FF64E" ma:contentTypeVersion="6" ma:contentTypeDescription="Create a new document." ma:contentTypeScope="" ma:versionID="447a22c3d47db98135d612fe76cb0d2e">
  <xsd:schema xmlns:xsd="http://www.w3.org/2001/XMLSchema" xmlns:xs="http://www.w3.org/2001/XMLSchema" xmlns:p="http://schemas.microsoft.com/office/2006/metadata/properties" xmlns:ns2="76de5eff-e736-4470-b8e1-4f3b654099a1" xmlns:ns3="891c90e7-7d13-43f3-b940-a07d68e13b76" targetNamespace="http://schemas.microsoft.com/office/2006/metadata/properties" ma:root="true" ma:fieldsID="45bd754d32e8a90ea5978a57e3188910" ns2:_="" ns3:_="">
    <xsd:import namespace="76de5eff-e736-4470-b8e1-4f3b654099a1"/>
    <xsd:import namespace="891c90e7-7d13-43f3-b940-a07d68e13b76"/>
    <xsd:element name="properties">
      <xsd:complexType>
        <xsd:sequence>
          <xsd:element name="documentManagement">
            <xsd:complexType>
              <xsd:all>
                <xsd:element ref="ns2:Date"/>
                <xsd:element ref="ns2:Public_x003f_" minOccurs="0"/>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de5eff-e736-4470-b8e1-4f3b654099a1" elementFormDefault="qualified">
    <xsd:import namespace="http://schemas.microsoft.com/office/2006/documentManagement/types"/>
    <xsd:import namespace="http://schemas.microsoft.com/office/infopath/2007/PartnerControls"/>
    <xsd:element name="Date" ma:index="8" ma:displayName="Date" ma:format="DateOnly" ma:internalName="Date">
      <xsd:simpleType>
        <xsd:restriction base="dms:DateTime"/>
      </xsd:simpleType>
    </xsd:element>
    <xsd:element name="Public_x003f_" ma:index="9" nillable="true" ma:displayName="Public?" ma:default="0" ma:format="Dropdown" ma:internalName="Public_x003f_">
      <xsd:simpleType>
        <xsd:restriction base="dms:Boolea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1c90e7-7d13-43f3-b940-a07d68e13b7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ublic_x003f_ xmlns="76de5eff-e736-4470-b8e1-4f3b654099a1">true</Public_x003f_>
    <Date xmlns="76de5eff-e736-4470-b8e1-4f3b654099a1">2021-09-08T07:00:00+00:00</Date>
  </documentManagement>
</p:properties>
</file>

<file path=customXml/itemProps1.xml><?xml version="1.0" encoding="utf-8"?>
<ds:datastoreItem xmlns:ds="http://schemas.openxmlformats.org/officeDocument/2006/customXml" ds:itemID="{57822185-9FCC-436A-AB3F-AFC75A33855E}">
  <ds:schemaRefs>
    <ds:schemaRef ds:uri="http://schemas.microsoft.com/sharepoint/v3/contenttype/forms"/>
  </ds:schemaRefs>
</ds:datastoreItem>
</file>

<file path=customXml/itemProps2.xml><?xml version="1.0" encoding="utf-8"?>
<ds:datastoreItem xmlns:ds="http://schemas.openxmlformats.org/officeDocument/2006/customXml" ds:itemID="{676A83D7-80E1-4C23-BE47-98505306B975}">
  <ds:schemaRefs>
    <ds:schemaRef ds:uri="http://schemas.microsoft.com/office/2006/metadata/longProperties"/>
  </ds:schemaRefs>
</ds:datastoreItem>
</file>

<file path=customXml/itemProps3.xml><?xml version="1.0" encoding="utf-8"?>
<ds:datastoreItem xmlns:ds="http://schemas.openxmlformats.org/officeDocument/2006/customXml" ds:itemID="{552F42AE-F8E1-4495-AC17-E836337CD894}"/>
</file>

<file path=customXml/itemProps4.xml><?xml version="1.0" encoding="utf-8"?>
<ds:datastoreItem xmlns:ds="http://schemas.openxmlformats.org/officeDocument/2006/customXml" ds:itemID="{82B06D09-27A3-49AE-8698-266A1459B0E6}"/>
</file>

<file path=docProps/app.xml><?xml version="1.0" encoding="utf-8"?>
<Properties xmlns="http://schemas.openxmlformats.org/officeDocument/2006/extended-properties" xmlns:vt="http://schemas.openxmlformats.org/officeDocument/2006/docPropsVTypes">
  <TotalTime>7210</TotalTime>
  <Words>1011</Words>
  <Application>Microsoft Office PowerPoint</Application>
  <PresentationFormat>Custom</PresentationFormat>
  <Paragraphs>49</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Verdana</vt:lpstr>
      <vt:lpstr>Default Design</vt:lpstr>
      <vt:lpstr>PowerPoint Presentation</vt:lpstr>
    </vt:vector>
  </TitlesOfParts>
  <Company>Stanford Linear Accelerator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FPGA Based Trigger Fanout</dc:title>
  <dc:creator>Greg Stewart</dc:creator>
  <cp:lastModifiedBy>Austin Gnecco</cp:lastModifiedBy>
  <cp:revision>27</cp:revision>
  <dcterms:created xsi:type="dcterms:W3CDTF">2008-10-22T22:19:04Z</dcterms:created>
  <dcterms:modified xsi:type="dcterms:W3CDTF">2021-09-08T18:56:56Z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eaker Name">
    <vt:lpwstr>Yoon, Chuck</vt:lpwstr>
  </property>
  <property fmtid="{D5CDD505-2E9C-101B-9397-08002B2CF9AE}" pid="3" name="ContentTypeId">
    <vt:lpwstr>0x010100F6DE7560FD141C4AAA7B9ED0146FF64E</vt:lpwstr>
  </property>
</Properties>
</file>