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rtl="0" fontAlgn="base">
      <a:spcBef>
        <a:spcPct val="0"/>
      </a:spcBef>
      <a:spcAft>
        <a:spcPct val="0"/>
      </a:spcAft>
      <a:defRPr sz="4800"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sz="4800"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sz="4800"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sz="4800"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sz="4800" kern="1200">
        <a:solidFill>
          <a:schemeClr val="tx1"/>
        </a:solidFill>
        <a:latin typeface="Verdana" panose="020B0604030504040204" pitchFamily="34" charset="0"/>
        <a:ea typeface="+mn-ea"/>
        <a:cs typeface="+mn-cs"/>
      </a:defRPr>
    </a:lvl5pPr>
    <a:lvl6pPr marL="2286000" algn="l" defTabSz="914400" rtl="0" eaLnBrk="1" latinLnBrk="0" hangingPunct="1">
      <a:defRPr sz="4800" kern="1200">
        <a:solidFill>
          <a:schemeClr val="tx1"/>
        </a:solidFill>
        <a:latin typeface="Verdana" panose="020B0604030504040204" pitchFamily="34" charset="0"/>
        <a:ea typeface="+mn-ea"/>
        <a:cs typeface="+mn-cs"/>
      </a:defRPr>
    </a:lvl6pPr>
    <a:lvl7pPr marL="2743200" algn="l" defTabSz="914400" rtl="0" eaLnBrk="1" latinLnBrk="0" hangingPunct="1">
      <a:defRPr sz="4800" kern="1200">
        <a:solidFill>
          <a:schemeClr val="tx1"/>
        </a:solidFill>
        <a:latin typeface="Verdana" panose="020B0604030504040204" pitchFamily="34" charset="0"/>
        <a:ea typeface="+mn-ea"/>
        <a:cs typeface="+mn-cs"/>
      </a:defRPr>
    </a:lvl7pPr>
    <a:lvl8pPr marL="3200400" algn="l" defTabSz="914400" rtl="0" eaLnBrk="1" latinLnBrk="0" hangingPunct="1">
      <a:defRPr sz="4800" kern="1200">
        <a:solidFill>
          <a:schemeClr val="tx1"/>
        </a:solidFill>
        <a:latin typeface="Verdana" panose="020B0604030504040204" pitchFamily="34" charset="0"/>
        <a:ea typeface="+mn-ea"/>
        <a:cs typeface="+mn-cs"/>
      </a:defRPr>
    </a:lvl8pPr>
    <a:lvl9pPr marL="3657600" algn="l" defTabSz="914400" rtl="0" eaLnBrk="1" latinLnBrk="0" hangingPunct="1">
      <a:defRPr sz="48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6A6BFA-1B0A-4A1D-B3C2-9CC0EF7AA66C}" v="130" dt="2021-10-20T23:52:57.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71" autoAdjust="0"/>
  </p:normalViewPr>
  <p:slideViewPr>
    <p:cSldViewPr>
      <p:cViewPr>
        <p:scale>
          <a:sx n="25" d="100"/>
          <a:sy n="25" d="100"/>
        </p:scale>
        <p:origin x="24" y="-10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2.xml"/><Relationship Id="rId5" Type="http://schemas.openxmlformats.org/officeDocument/2006/relationships/viewProps" Target="viewProps.xml"/><Relationship Id="rId10" Type="http://schemas.openxmlformats.org/officeDocument/2006/relationships/customXml" Target="../customXml/item1.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ine, Andre" userId="fc63925b-d87d-4965-b4c0-8d56e0d3a770" providerId="ADAL" clId="{CF6A6BFA-1B0A-4A1D-B3C2-9CC0EF7AA66C}"/>
    <pc:docChg chg="undo redo custSel modSld">
      <pc:chgData name="Antoine, Andre" userId="fc63925b-d87d-4965-b4c0-8d56e0d3a770" providerId="ADAL" clId="{CF6A6BFA-1B0A-4A1D-B3C2-9CC0EF7AA66C}" dt="2021-10-20T23:56:28.345" v="4902" actId="20577"/>
      <pc:docMkLst>
        <pc:docMk/>
      </pc:docMkLst>
      <pc:sldChg chg="addSp delSp modSp mod modNotesTx">
        <pc:chgData name="Antoine, Andre" userId="fc63925b-d87d-4965-b4c0-8d56e0d3a770" providerId="ADAL" clId="{CF6A6BFA-1B0A-4A1D-B3C2-9CC0EF7AA66C}" dt="2021-10-20T23:56:28.345" v="4902" actId="20577"/>
        <pc:sldMkLst>
          <pc:docMk/>
          <pc:sldMk cId="0" sldId="256"/>
        </pc:sldMkLst>
        <pc:spChg chg="mod">
          <ac:chgData name="Antoine, Andre" userId="fc63925b-d87d-4965-b4c0-8d56e0d3a770" providerId="ADAL" clId="{CF6A6BFA-1B0A-4A1D-B3C2-9CC0EF7AA66C}" dt="2021-10-20T23:56:28.345" v="4902" actId="20577"/>
          <ac:spMkLst>
            <pc:docMk/>
            <pc:sldMk cId="0" sldId="256"/>
            <ac:spMk id="2" creationId="{B41444DD-980D-4217-A8E1-E47036D46F1E}"/>
          </ac:spMkLst>
        </pc:spChg>
        <pc:spChg chg="add mod">
          <ac:chgData name="Antoine, Andre" userId="fc63925b-d87d-4965-b4c0-8d56e0d3a770" providerId="ADAL" clId="{CF6A6BFA-1B0A-4A1D-B3C2-9CC0EF7AA66C}" dt="2021-10-20T23:43:28.862" v="4723" actId="1076"/>
          <ac:spMkLst>
            <pc:docMk/>
            <pc:sldMk cId="0" sldId="256"/>
            <ac:spMk id="7" creationId="{9F896475-56FF-4A5D-B9EF-7B0315A3BF5F}"/>
          </ac:spMkLst>
        </pc:spChg>
        <pc:spChg chg="add del mod">
          <ac:chgData name="Antoine, Andre" userId="fc63925b-d87d-4965-b4c0-8d56e0d3a770" providerId="ADAL" clId="{CF6A6BFA-1B0A-4A1D-B3C2-9CC0EF7AA66C}" dt="2021-10-20T23:52:06.532" v="4834" actId="1076"/>
          <ac:spMkLst>
            <pc:docMk/>
            <pc:sldMk cId="0" sldId="256"/>
            <ac:spMk id="8" creationId="{A668F9D3-1580-4C0F-AFFA-0DBC8ED2AEA7}"/>
          </ac:spMkLst>
        </pc:spChg>
        <pc:spChg chg="add del mod">
          <ac:chgData name="Antoine, Andre" userId="fc63925b-d87d-4965-b4c0-8d56e0d3a770" providerId="ADAL" clId="{CF6A6BFA-1B0A-4A1D-B3C2-9CC0EF7AA66C}" dt="2021-10-20T21:19:14.094" v="3593" actId="478"/>
          <ac:spMkLst>
            <pc:docMk/>
            <pc:sldMk cId="0" sldId="256"/>
            <ac:spMk id="9" creationId="{1DBB24E6-5D87-4AE9-A325-3434716A6E8A}"/>
          </ac:spMkLst>
        </pc:spChg>
        <pc:spChg chg="add mod">
          <ac:chgData name="Antoine, Andre" userId="fc63925b-d87d-4965-b4c0-8d56e0d3a770" providerId="ADAL" clId="{CF6A6BFA-1B0A-4A1D-B3C2-9CC0EF7AA66C}" dt="2021-10-20T23:56:03.080" v="4867" actId="207"/>
          <ac:spMkLst>
            <pc:docMk/>
            <pc:sldMk cId="0" sldId="256"/>
            <ac:spMk id="15" creationId="{079655A3-84FF-4ED9-B2BD-F8DD814944FB}"/>
          </ac:spMkLst>
        </pc:spChg>
        <pc:spChg chg="add mod">
          <ac:chgData name="Antoine, Andre" userId="fc63925b-d87d-4965-b4c0-8d56e0d3a770" providerId="ADAL" clId="{CF6A6BFA-1B0A-4A1D-B3C2-9CC0EF7AA66C}" dt="2021-10-20T23:41:05.901" v="4694" actId="1076"/>
          <ac:spMkLst>
            <pc:docMk/>
            <pc:sldMk cId="0" sldId="256"/>
            <ac:spMk id="16" creationId="{8881BC7A-437A-4E32-8346-3591497D9593}"/>
          </ac:spMkLst>
        </pc:spChg>
        <pc:spChg chg="add mod">
          <ac:chgData name="Antoine, Andre" userId="fc63925b-d87d-4965-b4c0-8d56e0d3a770" providerId="ADAL" clId="{CF6A6BFA-1B0A-4A1D-B3C2-9CC0EF7AA66C}" dt="2021-10-20T23:52:16.629" v="4837" actId="1076"/>
          <ac:spMkLst>
            <pc:docMk/>
            <pc:sldMk cId="0" sldId="256"/>
            <ac:spMk id="18" creationId="{A234E972-EF35-416B-928F-07790C111A1C}"/>
          </ac:spMkLst>
        </pc:spChg>
        <pc:spChg chg="add del mod">
          <ac:chgData name="Antoine, Andre" userId="fc63925b-d87d-4965-b4c0-8d56e0d3a770" providerId="ADAL" clId="{CF6A6BFA-1B0A-4A1D-B3C2-9CC0EF7AA66C}" dt="2021-10-20T22:03:59.938" v="4339" actId="478"/>
          <ac:spMkLst>
            <pc:docMk/>
            <pc:sldMk cId="0" sldId="256"/>
            <ac:spMk id="19" creationId="{F965CA9F-E840-4C53-81EE-6891E7F78C7A}"/>
          </ac:spMkLst>
        </pc:spChg>
        <pc:spChg chg="add mod">
          <ac:chgData name="Antoine, Andre" userId="fc63925b-d87d-4965-b4c0-8d56e0d3a770" providerId="ADAL" clId="{CF6A6BFA-1B0A-4A1D-B3C2-9CC0EF7AA66C}" dt="2021-10-18T14:32:06.534" v="152" actId="20577"/>
          <ac:spMkLst>
            <pc:docMk/>
            <pc:sldMk cId="0" sldId="256"/>
            <ac:spMk id="20" creationId="{26AC8A66-7746-4296-A128-26A143003025}"/>
          </ac:spMkLst>
        </pc:spChg>
        <pc:spChg chg="add mod">
          <ac:chgData name="Antoine, Andre" userId="fc63925b-d87d-4965-b4c0-8d56e0d3a770" providerId="ADAL" clId="{CF6A6BFA-1B0A-4A1D-B3C2-9CC0EF7AA66C}" dt="2021-10-20T23:43:28.862" v="4723" actId="1076"/>
          <ac:spMkLst>
            <pc:docMk/>
            <pc:sldMk cId="0" sldId="256"/>
            <ac:spMk id="21" creationId="{86BE8D7B-8537-4CFB-AF8E-4FF917305060}"/>
          </ac:spMkLst>
        </pc:spChg>
        <pc:spChg chg="add mod">
          <ac:chgData name="Antoine, Andre" userId="fc63925b-d87d-4965-b4c0-8d56e0d3a770" providerId="ADAL" clId="{CF6A6BFA-1B0A-4A1D-B3C2-9CC0EF7AA66C}" dt="2021-10-20T23:43:28.862" v="4723" actId="1076"/>
          <ac:spMkLst>
            <pc:docMk/>
            <pc:sldMk cId="0" sldId="256"/>
            <ac:spMk id="22" creationId="{8B06FE0D-9971-4F39-858B-92C299110487}"/>
          </ac:spMkLst>
        </pc:spChg>
        <pc:spChg chg="add mod">
          <ac:chgData name="Antoine, Andre" userId="fc63925b-d87d-4965-b4c0-8d56e0d3a770" providerId="ADAL" clId="{CF6A6BFA-1B0A-4A1D-B3C2-9CC0EF7AA66C}" dt="2021-10-20T23:52:41.389" v="4841" actId="1076"/>
          <ac:spMkLst>
            <pc:docMk/>
            <pc:sldMk cId="0" sldId="256"/>
            <ac:spMk id="24" creationId="{A4AC579C-A29B-446F-8A84-A5366C4212D2}"/>
          </ac:spMkLst>
        </pc:spChg>
        <pc:spChg chg="add mod">
          <ac:chgData name="Antoine, Andre" userId="fc63925b-d87d-4965-b4c0-8d56e0d3a770" providerId="ADAL" clId="{CF6A6BFA-1B0A-4A1D-B3C2-9CC0EF7AA66C}" dt="2021-10-20T23:41:38.913" v="4705" actId="1076"/>
          <ac:spMkLst>
            <pc:docMk/>
            <pc:sldMk cId="0" sldId="256"/>
            <ac:spMk id="26" creationId="{013A43C6-0454-4258-AE58-09DB0ABBEE18}"/>
          </ac:spMkLst>
        </pc:spChg>
        <pc:spChg chg="add mod">
          <ac:chgData name="Antoine, Andre" userId="fc63925b-d87d-4965-b4c0-8d56e0d3a770" providerId="ADAL" clId="{CF6A6BFA-1B0A-4A1D-B3C2-9CC0EF7AA66C}" dt="2021-10-20T23:41:50.318" v="4707" actId="1076"/>
          <ac:spMkLst>
            <pc:docMk/>
            <pc:sldMk cId="0" sldId="256"/>
            <ac:spMk id="28" creationId="{274B7B4C-BB46-4E23-80FF-FDB48E23C259}"/>
          </ac:spMkLst>
        </pc:spChg>
        <pc:spChg chg="add mod">
          <ac:chgData name="Antoine, Andre" userId="fc63925b-d87d-4965-b4c0-8d56e0d3a770" providerId="ADAL" clId="{CF6A6BFA-1B0A-4A1D-B3C2-9CC0EF7AA66C}" dt="2021-10-20T23:52:32.806" v="4840" actId="1076"/>
          <ac:spMkLst>
            <pc:docMk/>
            <pc:sldMk cId="0" sldId="256"/>
            <ac:spMk id="33" creationId="{659CED18-421B-409B-8A99-925D03146539}"/>
          </ac:spMkLst>
        </pc:spChg>
        <pc:spChg chg="add mod">
          <ac:chgData name="Antoine, Andre" userId="fc63925b-d87d-4965-b4c0-8d56e0d3a770" providerId="ADAL" clId="{CF6A6BFA-1B0A-4A1D-B3C2-9CC0EF7AA66C}" dt="2021-10-20T23:41:13.570" v="4696" actId="1076"/>
          <ac:spMkLst>
            <pc:docMk/>
            <pc:sldMk cId="0" sldId="256"/>
            <ac:spMk id="36" creationId="{391AC950-B257-4987-9A24-06F52B7772EC}"/>
          </ac:spMkLst>
        </pc:spChg>
        <pc:spChg chg="add mod">
          <ac:chgData name="Antoine, Andre" userId="fc63925b-d87d-4965-b4c0-8d56e0d3a770" providerId="ADAL" clId="{CF6A6BFA-1B0A-4A1D-B3C2-9CC0EF7AA66C}" dt="2021-10-20T23:52:28.743" v="4838" actId="1076"/>
          <ac:spMkLst>
            <pc:docMk/>
            <pc:sldMk cId="0" sldId="256"/>
            <ac:spMk id="38" creationId="{C9C67FEF-D4AE-48CB-8639-A2DCB1DD712D}"/>
          </ac:spMkLst>
        </pc:spChg>
        <pc:spChg chg="add mod topLvl">
          <ac:chgData name="Antoine, Andre" userId="fc63925b-d87d-4965-b4c0-8d56e0d3a770" providerId="ADAL" clId="{CF6A6BFA-1B0A-4A1D-B3C2-9CC0EF7AA66C}" dt="2021-10-19T21:55:56.987" v="2797" actId="165"/>
          <ac:spMkLst>
            <pc:docMk/>
            <pc:sldMk cId="0" sldId="256"/>
            <ac:spMk id="42" creationId="{55F5DA42-ADC8-4C1C-8D64-97B7A9C3CDB8}"/>
          </ac:spMkLst>
        </pc:spChg>
        <pc:spChg chg="add del mod">
          <ac:chgData name="Antoine, Andre" userId="fc63925b-d87d-4965-b4c0-8d56e0d3a770" providerId="ADAL" clId="{CF6A6BFA-1B0A-4A1D-B3C2-9CC0EF7AA66C}" dt="2021-10-20T14:23:25.844" v="3347" actId="478"/>
          <ac:spMkLst>
            <pc:docMk/>
            <pc:sldMk cId="0" sldId="256"/>
            <ac:spMk id="44" creationId="{84818E91-47EE-4DB4-924A-94FAD7B84B6B}"/>
          </ac:spMkLst>
        </pc:spChg>
        <pc:spChg chg="add mod">
          <ac:chgData name="Antoine, Andre" userId="fc63925b-d87d-4965-b4c0-8d56e0d3a770" providerId="ADAL" clId="{CF6A6BFA-1B0A-4A1D-B3C2-9CC0EF7AA66C}" dt="2021-10-20T23:43:38.261" v="4725" actId="14100"/>
          <ac:spMkLst>
            <pc:docMk/>
            <pc:sldMk cId="0" sldId="256"/>
            <ac:spMk id="47" creationId="{C77F7665-B438-4767-859D-9D5E463A64E2}"/>
          </ac:spMkLst>
        </pc:spChg>
        <pc:spChg chg="add mod">
          <ac:chgData name="Antoine, Andre" userId="fc63925b-d87d-4965-b4c0-8d56e0d3a770" providerId="ADAL" clId="{CF6A6BFA-1B0A-4A1D-B3C2-9CC0EF7AA66C}" dt="2021-10-20T23:42:22.900" v="4711" actId="1076"/>
          <ac:spMkLst>
            <pc:docMk/>
            <pc:sldMk cId="0" sldId="256"/>
            <ac:spMk id="48" creationId="{3F9A82CC-28FE-40F0-82C7-E0F7C3759816}"/>
          </ac:spMkLst>
        </pc:spChg>
        <pc:spChg chg="add del">
          <ac:chgData name="Antoine, Andre" userId="fc63925b-d87d-4965-b4c0-8d56e0d3a770" providerId="ADAL" clId="{CF6A6BFA-1B0A-4A1D-B3C2-9CC0EF7AA66C}" dt="2021-10-19T16:55:29.971" v="2247" actId="22"/>
          <ac:spMkLst>
            <pc:docMk/>
            <pc:sldMk cId="0" sldId="256"/>
            <ac:spMk id="50" creationId="{8E28B86D-9DA3-4032-A830-51FCB0A6E9D8}"/>
          </ac:spMkLst>
        </pc:spChg>
        <pc:spChg chg="add mod topLvl">
          <ac:chgData name="Antoine, Andre" userId="fc63925b-d87d-4965-b4c0-8d56e0d3a770" providerId="ADAL" clId="{CF6A6BFA-1B0A-4A1D-B3C2-9CC0EF7AA66C}" dt="2021-10-20T23:42:54.268" v="4719" actId="255"/>
          <ac:spMkLst>
            <pc:docMk/>
            <pc:sldMk cId="0" sldId="256"/>
            <ac:spMk id="52" creationId="{78BD652E-6584-44F9-B8A4-2D819463BF0F}"/>
          </ac:spMkLst>
        </pc:spChg>
        <pc:spChg chg="add mod">
          <ac:chgData name="Antoine, Andre" userId="fc63925b-d87d-4965-b4c0-8d56e0d3a770" providerId="ADAL" clId="{CF6A6BFA-1B0A-4A1D-B3C2-9CC0EF7AA66C}" dt="2021-10-20T23:42:22.900" v="4711" actId="1076"/>
          <ac:spMkLst>
            <pc:docMk/>
            <pc:sldMk cId="0" sldId="256"/>
            <ac:spMk id="53" creationId="{BC10DC3F-986F-419A-9BF8-DCAF8730A9E5}"/>
          </ac:spMkLst>
        </pc:spChg>
        <pc:spChg chg="add del mod">
          <ac:chgData name="Antoine, Andre" userId="fc63925b-d87d-4965-b4c0-8d56e0d3a770" providerId="ADAL" clId="{CF6A6BFA-1B0A-4A1D-B3C2-9CC0EF7AA66C}" dt="2021-10-20T21:23:51.541" v="3679"/>
          <ac:spMkLst>
            <pc:docMk/>
            <pc:sldMk cId="0" sldId="256"/>
            <ac:spMk id="54" creationId="{F76DF00D-B302-48AF-BFF0-2CC36FE4B5C1}"/>
          </ac:spMkLst>
        </pc:spChg>
        <pc:spChg chg="add mod">
          <ac:chgData name="Antoine, Andre" userId="fc63925b-d87d-4965-b4c0-8d56e0d3a770" providerId="ADAL" clId="{CF6A6BFA-1B0A-4A1D-B3C2-9CC0EF7AA66C}" dt="2021-10-20T23:52:16.629" v="4837" actId="1076"/>
          <ac:spMkLst>
            <pc:docMk/>
            <pc:sldMk cId="0" sldId="256"/>
            <ac:spMk id="59" creationId="{D9944883-BBDC-48AD-8A01-F7EA2A4BD2F5}"/>
          </ac:spMkLst>
        </pc:spChg>
        <pc:spChg chg="add del mod">
          <ac:chgData name="Antoine, Andre" userId="fc63925b-d87d-4965-b4c0-8d56e0d3a770" providerId="ADAL" clId="{CF6A6BFA-1B0A-4A1D-B3C2-9CC0EF7AA66C}" dt="2021-10-20T23:49:41.079" v="4796" actId="478"/>
          <ac:spMkLst>
            <pc:docMk/>
            <pc:sldMk cId="0" sldId="256"/>
            <ac:spMk id="60" creationId="{467FFD49-C0DE-4ECB-B162-1F8EF498341F}"/>
          </ac:spMkLst>
        </pc:spChg>
        <pc:spChg chg="add mod">
          <ac:chgData name="Antoine, Andre" userId="fc63925b-d87d-4965-b4c0-8d56e0d3a770" providerId="ADAL" clId="{CF6A6BFA-1B0A-4A1D-B3C2-9CC0EF7AA66C}" dt="2021-10-20T23:52:16.629" v="4837" actId="1076"/>
          <ac:spMkLst>
            <pc:docMk/>
            <pc:sldMk cId="0" sldId="256"/>
            <ac:spMk id="61" creationId="{576F2328-1056-4A3E-A46A-AC2D8B8D3040}"/>
          </ac:spMkLst>
        </pc:spChg>
        <pc:spChg chg="add mod">
          <ac:chgData name="Antoine, Andre" userId="fc63925b-d87d-4965-b4c0-8d56e0d3a770" providerId="ADAL" clId="{CF6A6BFA-1B0A-4A1D-B3C2-9CC0EF7AA66C}" dt="2021-10-20T23:52:54.834" v="4843" actId="1076"/>
          <ac:spMkLst>
            <pc:docMk/>
            <pc:sldMk cId="0" sldId="256"/>
            <ac:spMk id="62" creationId="{7F3EDE2D-1880-44C7-94AA-7BEA0FBAD8BB}"/>
          </ac:spMkLst>
        </pc:spChg>
        <pc:spChg chg="add mod">
          <ac:chgData name="Antoine, Andre" userId="fc63925b-d87d-4965-b4c0-8d56e0d3a770" providerId="ADAL" clId="{CF6A6BFA-1B0A-4A1D-B3C2-9CC0EF7AA66C}" dt="2021-10-20T23:53:23.897" v="4866" actId="1076"/>
          <ac:spMkLst>
            <pc:docMk/>
            <pc:sldMk cId="0" sldId="256"/>
            <ac:spMk id="63" creationId="{B2A0DD9C-8A38-4C36-AA9A-252219383CFD}"/>
          </ac:spMkLst>
        </pc:spChg>
        <pc:spChg chg="add del mod">
          <ac:chgData name="Antoine, Andre" userId="fc63925b-d87d-4965-b4c0-8d56e0d3a770" providerId="ADAL" clId="{CF6A6BFA-1B0A-4A1D-B3C2-9CC0EF7AA66C}" dt="2021-10-19T22:47:06.911" v="3148" actId="478"/>
          <ac:spMkLst>
            <pc:docMk/>
            <pc:sldMk cId="0" sldId="256"/>
            <ac:spMk id="69" creationId="{2A58DA16-F2DB-4880-B844-864549AA7A37}"/>
          </ac:spMkLst>
        </pc:spChg>
        <pc:spChg chg="mod">
          <ac:chgData name="Antoine, Andre" userId="fc63925b-d87d-4965-b4c0-8d56e0d3a770" providerId="ADAL" clId="{CF6A6BFA-1B0A-4A1D-B3C2-9CC0EF7AA66C}" dt="2021-10-20T23:43:32.062" v="4724" actId="14100"/>
          <ac:spMkLst>
            <pc:docMk/>
            <pc:sldMk cId="0" sldId="256"/>
            <ac:spMk id="2051" creationId="{9A01339E-B762-4507-B51D-73D554F53A65}"/>
          </ac:spMkLst>
        </pc:spChg>
        <pc:spChg chg="mod">
          <ac:chgData name="Antoine, Andre" userId="fc63925b-d87d-4965-b4c0-8d56e0d3a770" providerId="ADAL" clId="{CF6A6BFA-1B0A-4A1D-B3C2-9CC0EF7AA66C}" dt="2021-10-19T16:55:09.750" v="2243" actId="14100"/>
          <ac:spMkLst>
            <pc:docMk/>
            <pc:sldMk cId="0" sldId="256"/>
            <ac:spMk id="2052" creationId="{9AC9D6BC-8A71-4127-B167-92A22E0BDE2D}"/>
          </ac:spMkLst>
        </pc:spChg>
        <pc:spChg chg="mod">
          <ac:chgData name="Antoine, Andre" userId="fc63925b-d87d-4965-b4c0-8d56e0d3a770" providerId="ADAL" clId="{CF6A6BFA-1B0A-4A1D-B3C2-9CC0EF7AA66C}" dt="2021-10-20T23:41:09.564" v="4695" actId="14100"/>
          <ac:spMkLst>
            <pc:docMk/>
            <pc:sldMk cId="0" sldId="256"/>
            <ac:spMk id="2055" creationId="{7C0C9AC3-004A-42F7-99E3-F0C42F8FE3E1}"/>
          </ac:spMkLst>
        </pc:spChg>
        <pc:spChg chg="mod">
          <ac:chgData name="Antoine, Andre" userId="fc63925b-d87d-4965-b4c0-8d56e0d3a770" providerId="ADAL" clId="{CF6A6BFA-1B0A-4A1D-B3C2-9CC0EF7AA66C}" dt="2021-10-20T23:41:05.901" v="4694" actId="1076"/>
          <ac:spMkLst>
            <pc:docMk/>
            <pc:sldMk cId="0" sldId="256"/>
            <ac:spMk id="2056" creationId="{A5EFC120-24BC-4AE0-91AE-F153614DD444}"/>
          </ac:spMkLst>
        </pc:spChg>
        <pc:spChg chg="mod">
          <ac:chgData name="Antoine, Andre" userId="fc63925b-d87d-4965-b4c0-8d56e0d3a770" providerId="ADAL" clId="{CF6A6BFA-1B0A-4A1D-B3C2-9CC0EF7AA66C}" dt="2021-10-20T23:40:56.290" v="4693" actId="14100"/>
          <ac:spMkLst>
            <pc:docMk/>
            <pc:sldMk cId="0" sldId="256"/>
            <ac:spMk id="2057" creationId="{0FF4CC35-6D8A-455F-9FFA-22FDE0039504}"/>
          </ac:spMkLst>
        </pc:spChg>
        <pc:spChg chg="mod">
          <ac:chgData name="Antoine, Andre" userId="fc63925b-d87d-4965-b4c0-8d56e0d3a770" providerId="ADAL" clId="{CF6A6BFA-1B0A-4A1D-B3C2-9CC0EF7AA66C}" dt="2021-10-20T23:41:05.901" v="4694" actId="1076"/>
          <ac:spMkLst>
            <pc:docMk/>
            <pc:sldMk cId="0" sldId="256"/>
            <ac:spMk id="2059" creationId="{E8CCF328-ED12-4FEF-8A1D-8E683412E9BD}"/>
          </ac:spMkLst>
        </pc:spChg>
        <pc:spChg chg="mod">
          <ac:chgData name="Antoine, Andre" userId="fc63925b-d87d-4965-b4c0-8d56e0d3a770" providerId="ADAL" clId="{CF6A6BFA-1B0A-4A1D-B3C2-9CC0EF7AA66C}" dt="2021-10-20T23:40:32.199" v="4688" actId="1076"/>
          <ac:spMkLst>
            <pc:docMk/>
            <pc:sldMk cId="0" sldId="256"/>
            <ac:spMk id="2060" creationId="{5746E507-3EB8-431C-9E03-A2AA65C8A251}"/>
          </ac:spMkLst>
        </pc:spChg>
        <pc:spChg chg="mod">
          <ac:chgData name="Antoine, Andre" userId="fc63925b-d87d-4965-b4c0-8d56e0d3a770" providerId="ADAL" clId="{CF6A6BFA-1B0A-4A1D-B3C2-9CC0EF7AA66C}" dt="2021-10-20T23:41:05.901" v="4694" actId="1076"/>
          <ac:spMkLst>
            <pc:docMk/>
            <pc:sldMk cId="0" sldId="256"/>
            <ac:spMk id="2064" creationId="{6D870AFC-42AB-47B1-BA14-A692B1F1A41B}"/>
          </ac:spMkLst>
        </pc:spChg>
        <pc:spChg chg="mod">
          <ac:chgData name="Antoine, Andre" userId="fc63925b-d87d-4965-b4c0-8d56e0d3a770" providerId="ADAL" clId="{CF6A6BFA-1B0A-4A1D-B3C2-9CC0EF7AA66C}" dt="2021-10-20T23:40:47.314" v="4691" actId="1076"/>
          <ac:spMkLst>
            <pc:docMk/>
            <pc:sldMk cId="0" sldId="256"/>
            <ac:spMk id="2065" creationId="{C60E72EC-54EF-49D5-BEFE-118A17DA0BCD}"/>
          </ac:spMkLst>
        </pc:spChg>
        <pc:spChg chg="mod">
          <ac:chgData name="Antoine, Andre" userId="fc63925b-d87d-4965-b4c0-8d56e0d3a770" providerId="ADAL" clId="{CF6A6BFA-1B0A-4A1D-B3C2-9CC0EF7AA66C}" dt="2021-10-20T22:03:48.565" v="4338" actId="20577"/>
          <ac:spMkLst>
            <pc:docMk/>
            <pc:sldMk cId="0" sldId="256"/>
            <ac:spMk id="2069" creationId="{F5F6D239-F341-477D-B01A-4ED31BEB0D31}"/>
          </ac:spMkLst>
        </pc:spChg>
        <pc:grpChg chg="add del mod">
          <ac:chgData name="Antoine, Andre" userId="fc63925b-d87d-4965-b4c0-8d56e0d3a770" providerId="ADAL" clId="{CF6A6BFA-1B0A-4A1D-B3C2-9CC0EF7AA66C}" dt="2021-10-19T17:34:20.098" v="2464" actId="165"/>
          <ac:grpSpMkLst>
            <pc:docMk/>
            <pc:sldMk cId="0" sldId="256"/>
            <ac:grpSpMk id="32" creationId="{CC419C40-A49C-4C03-880F-6B5A8FEA2AC0}"/>
          </ac:grpSpMkLst>
        </pc:grpChg>
        <pc:grpChg chg="add del mod">
          <ac:chgData name="Antoine, Andre" userId="fc63925b-d87d-4965-b4c0-8d56e0d3a770" providerId="ADAL" clId="{CF6A6BFA-1B0A-4A1D-B3C2-9CC0EF7AA66C}" dt="2021-10-20T14:22:41.390" v="3335" actId="478"/>
          <ac:grpSpMkLst>
            <pc:docMk/>
            <pc:sldMk cId="0" sldId="256"/>
            <ac:grpSpMk id="43" creationId="{CF909E81-AA38-4E3C-9423-ED19A467A3FF}"/>
          </ac:grpSpMkLst>
        </pc:grpChg>
        <pc:picChg chg="add del mod">
          <ac:chgData name="Antoine, Andre" userId="fc63925b-d87d-4965-b4c0-8d56e0d3a770" providerId="ADAL" clId="{CF6A6BFA-1B0A-4A1D-B3C2-9CC0EF7AA66C}" dt="2021-10-18T15:46:44.116" v="356" actId="478"/>
          <ac:picMkLst>
            <pc:docMk/>
            <pc:sldMk cId="0" sldId="256"/>
            <ac:picMk id="4" creationId="{0B330D77-A0D3-4971-A4F1-B50B3D25D102}"/>
          </ac:picMkLst>
        </pc:picChg>
        <pc:picChg chg="add mod modCrop">
          <ac:chgData name="Antoine, Andre" userId="fc63925b-d87d-4965-b4c0-8d56e0d3a770" providerId="ADAL" clId="{CF6A6BFA-1B0A-4A1D-B3C2-9CC0EF7AA66C}" dt="2021-10-20T23:52:02.632" v="4833" actId="1076"/>
          <ac:picMkLst>
            <pc:docMk/>
            <pc:sldMk cId="0" sldId="256"/>
            <ac:picMk id="4" creationId="{0E1436FE-B1FC-4623-8448-E2FF95078C93}"/>
          </ac:picMkLst>
        </pc:picChg>
        <pc:picChg chg="add mod">
          <ac:chgData name="Antoine, Andre" userId="fc63925b-d87d-4965-b4c0-8d56e0d3a770" providerId="ADAL" clId="{CF6A6BFA-1B0A-4A1D-B3C2-9CC0EF7AA66C}" dt="2021-10-20T23:52:41.389" v="4841" actId="1076"/>
          <ac:picMkLst>
            <pc:docMk/>
            <pc:sldMk cId="0" sldId="256"/>
            <ac:picMk id="5" creationId="{BB0B723A-ACF2-47F5-B84A-A6DD92FB188D}"/>
          </ac:picMkLst>
        </pc:picChg>
        <pc:picChg chg="add del mod modCrop">
          <ac:chgData name="Antoine, Andre" userId="fc63925b-d87d-4965-b4c0-8d56e0d3a770" providerId="ADAL" clId="{CF6A6BFA-1B0A-4A1D-B3C2-9CC0EF7AA66C}" dt="2021-10-19T22:42:20.227" v="2933" actId="478"/>
          <ac:picMkLst>
            <pc:docMk/>
            <pc:sldMk cId="0" sldId="256"/>
            <ac:picMk id="6" creationId="{497FE6E3-D566-4B82-B973-B9EFBA0F220F}"/>
          </ac:picMkLst>
        </pc:picChg>
        <pc:picChg chg="add mod">
          <ac:chgData name="Antoine, Andre" userId="fc63925b-d87d-4965-b4c0-8d56e0d3a770" providerId="ADAL" clId="{CF6A6BFA-1B0A-4A1D-B3C2-9CC0EF7AA66C}" dt="2021-10-20T23:41:22.910" v="4699" actId="1076"/>
          <ac:picMkLst>
            <pc:docMk/>
            <pc:sldMk cId="0" sldId="256"/>
            <ac:picMk id="6" creationId="{C2C1181B-31F2-4BC7-A912-6A3CA9B4AE42}"/>
          </ac:picMkLst>
        </pc:picChg>
        <pc:picChg chg="add mod modCrop">
          <ac:chgData name="Antoine, Andre" userId="fc63925b-d87d-4965-b4c0-8d56e0d3a770" providerId="ADAL" clId="{CF6A6BFA-1B0A-4A1D-B3C2-9CC0EF7AA66C}" dt="2021-10-20T23:52:41.389" v="4841" actId="1076"/>
          <ac:picMkLst>
            <pc:docMk/>
            <pc:sldMk cId="0" sldId="256"/>
            <ac:picMk id="10" creationId="{1C2746CD-69CA-4561-B81C-D91B1DBFEA26}"/>
          </ac:picMkLst>
        </pc:picChg>
        <pc:picChg chg="add del mod">
          <ac:chgData name="Antoine, Andre" userId="fc63925b-d87d-4965-b4c0-8d56e0d3a770" providerId="ADAL" clId="{CF6A6BFA-1B0A-4A1D-B3C2-9CC0EF7AA66C}" dt="2021-10-20T21:10:52.186" v="3513" actId="478"/>
          <ac:picMkLst>
            <pc:docMk/>
            <pc:sldMk cId="0" sldId="256"/>
            <ac:picMk id="12" creationId="{10EABF61-C8B1-4B77-88F2-5D0B2E0D0B27}"/>
          </ac:picMkLst>
        </pc:picChg>
        <pc:picChg chg="add del mod">
          <ac:chgData name="Antoine, Andre" userId="fc63925b-d87d-4965-b4c0-8d56e0d3a770" providerId="ADAL" clId="{CF6A6BFA-1B0A-4A1D-B3C2-9CC0EF7AA66C}" dt="2021-10-18T18:50:09.494" v="1225" actId="478"/>
          <ac:picMkLst>
            <pc:docMk/>
            <pc:sldMk cId="0" sldId="256"/>
            <ac:picMk id="12" creationId="{A6191F71-72A8-468F-8225-CB7FD984CD13}"/>
          </ac:picMkLst>
        </pc:picChg>
        <pc:picChg chg="add mod modCrop">
          <ac:chgData name="Antoine, Andre" userId="fc63925b-d87d-4965-b4c0-8d56e0d3a770" providerId="ADAL" clId="{CF6A6BFA-1B0A-4A1D-B3C2-9CC0EF7AA66C}" dt="2021-10-20T23:52:29.888" v="4839" actId="1076"/>
          <ac:picMkLst>
            <pc:docMk/>
            <pc:sldMk cId="0" sldId="256"/>
            <ac:picMk id="14" creationId="{6445376B-E72F-4F27-AA8F-2BA393990661}"/>
          </ac:picMkLst>
        </pc:picChg>
        <pc:picChg chg="add del mod">
          <ac:chgData name="Antoine, Andre" userId="fc63925b-d87d-4965-b4c0-8d56e0d3a770" providerId="ADAL" clId="{CF6A6BFA-1B0A-4A1D-B3C2-9CC0EF7AA66C}" dt="2021-10-20T21:11:21.448" v="3520"/>
          <ac:picMkLst>
            <pc:docMk/>
            <pc:sldMk cId="0" sldId="256"/>
            <ac:picMk id="17" creationId="{D9E8BC0B-69F7-426D-93CD-F9DDDF53FD66}"/>
          </ac:picMkLst>
        </pc:picChg>
        <pc:picChg chg="add del mod modCrop">
          <ac:chgData name="Antoine, Andre" userId="fc63925b-d87d-4965-b4c0-8d56e0d3a770" providerId="ADAL" clId="{CF6A6BFA-1B0A-4A1D-B3C2-9CC0EF7AA66C}" dt="2021-10-19T22:38:32.592" v="2892" actId="478"/>
          <ac:picMkLst>
            <pc:docMk/>
            <pc:sldMk cId="0" sldId="256"/>
            <ac:picMk id="18" creationId="{2A2A368C-EF28-4888-883E-61126663B048}"/>
          </ac:picMkLst>
        </pc:picChg>
        <pc:picChg chg="add del mod modCrop">
          <ac:chgData name="Antoine, Andre" userId="fc63925b-d87d-4965-b4c0-8d56e0d3a770" providerId="ADAL" clId="{CF6A6BFA-1B0A-4A1D-B3C2-9CC0EF7AA66C}" dt="2021-10-20T21:32:41.836" v="3938" actId="478"/>
          <ac:picMkLst>
            <pc:docMk/>
            <pc:sldMk cId="0" sldId="256"/>
            <ac:picMk id="23" creationId="{F4AE2A2C-67B4-4C8D-A30B-096529972499}"/>
          </ac:picMkLst>
        </pc:picChg>
        <pc:picChg chg="add mod ord modCrop">
          <ac:chgData name="Antoine, Andre" userId="fc63925b-d87d-4965-b4c0-8d56e0d3a770" providerId="ADAL" clId="{CF6A6BFA-1B0A-4A1D-B3C2-9CC0EF7AA66C}" dt="2021-10-20T23:51:59.968" v="4832" actId="1076"/>
          <ac:picMkLst>
            <pc:docMk/>
            <pc:sldMk cId="0" sldId="256"/>
            <ac:picMk id="25" creationId="{8F90D589-8CB7-4AD2-8066-490FC30E69AB}"/>
          </ac:picMkLst>
        </pc:picChg>
        <pc:picChg chg="add mod modCrop">
          <ac:chgData name="Antoine, Andre" userId="fc63925b-d87d-4965-b4c0-8d56e0d3a770" providerId="ADAL" clId="{CF6A6BFA-1B0A-4A1D-B3C2-9CC0EF7AA66C}" dt="2021-10-20T23:51:46.540" v="4826" actId="1076"/>
          <ac:picMkLst>
            <pc:docMk/>
            <pc:sldMk cId="0" sldId="256"/>
            <ac:picMk id="27" creationId="{75194714-4905-4BE7-B1CD-E325AB3213EF}"/>
          </ac:picMkLst>
        </pc:picChg>
        <pc:picChg chg="add del mod modCrop">
          <ac:chgData name="Antoine, Andre" userId="fc63925b-d87d-4965-b4c0-8d56e0d3a770" providerId="ADAL" clId="{CF6A6BFA-1B0A-4A1D-B3C2-9CC0EF7AA66C}" dt="2021-10-19T17:02:47.040" v="2316" actId="21"/>
          <ac:picMkLst>
            <pc:docMk/>
            <pc:sldMk cId="0" sldId="256"/>
            <ac:picMk id="31" creationId="{C1AB6967-BF56-4DB8-AAA2-C905DB955E6A}"/>
          </ac:picMkLst>
        </pc:picChg>
        <pc:picChg chg="add mod modCrop">
          <ac:chgData name="Antoine, Andre" userId="fc63925b-d87d-4965-b4c0-8d56e0d3a770" providerId="ADAL" clId="{CF6A6BFA-1B0A-4A1D-B3C2-9CC0EF7AA66C}" dt="2021-10-20T23:52:16.629" v="4837" actId="1076"/>
          <ac:picMkLst>
            <pc:docMk/>
            <pc:sldMk cId="0" sldId="256"/>
            <ac:picMk id="35" creationId="{5A7E8538-0DF1-4514-B914-622D7C44A828}"/>
          </ac:picMkLst>
        </pc:picChg>
        <pc:picChg chg="add mod ord modCrop">
          <ac:chgData name="Antoine, Andre" userId="fc63925b-d87d-4965-b4c0-8d56e0d3a770" providerId="ADAL" clId="{CF6A6BFA-1B0A-4A1D-B3C2-9CC0EF7AA66C}" dt="2021-10-20T23:41:31.940" v="4704" actId="14100"/>
          <ac:picMkLst>
            <pc:docMk/>
            <pc:sldMk cId="0" sldId="256"/>
            <ac:picMk id="39" creationId="{2D90DF88-AB10-485A-A67D-E99AFF0B5CF3}"/>
          </ac:picMkLst>
        </pc:picChg>
        <pc:picChg chg="add mod topLvl modCrop">
          <ac:chgData name="Antoine, Andre" userId="fc63925b-d87d-4965-b4c0-8d56e0d3a770" providerId="ADAL" clId="{CF6A6BFA-1B0A-4A1D-B3C2-9CC0EF7AA66C}" dt="2021-10-19T21:55:56.987" v="2797" actId="165"/>
          <ac:picMkLst>
            <pc:docMk/>
            <pc:sldMk cId="0" sldId="256"/>
            <ac:picMk id="41" creationId="{1C6CD4E8-ACC5-4B55-9834-D4C4F58371E6}"/>
          </ac:picMkLst>
        </pc:picChg>
        <pc:picChg chg="add del mod topLvl modCrop">
          <ac:chgData name="Antoine, Andre" userId="fc63925b-d87d-4965-b4c0-8d56e0d3a770" providerId="ADAL" clId="{CF6A6BFA-1B0A-4A1D-B3C2-9CC0EF7AA66C}" dt="2021-10-20T21:17:29.844" v="3590" actId="478"/>
          <ac:picMkLst>
            <pc:docMk/>
            <pc:sldMk cId="0" sldId="256"/>
            <ac:picMk id="56" creationId="{06293B12-7A10-43E4-A275-BE143F2647FF}"/>
          </ac:picMkLst>
        </pc:picChg>
        <pc:picChg chg="add del mod">
          <ac:chgData name="Antoine, Andre" userId="fc63925b-d87d-4965-b4c0-8d56e0d3a770" providerId="ADAL" clId="{CF6A6BFA-1B0A-4A1D-B3C2-9CC0EF7AA66C}" dt="2021-10-19T22:47:06.911" v="3148" actId="478"/>
          <ac:picMkLst>
            <pc:docMk/>
            <pc:sldMk cId="0" sldId="256"/>
            <ac:picMk id="68" creationId="{6F6D56C4-5AAB-4B03-A705-B5DC4A633D82}"/>
          </ac:picMkLst>
        </pc:picChg>
        <pc:picChg chg="add del mod">
          <ac:chgData name="Antoine, Andre" userId="fc63925b-d87d-4965-b4c0-8d56e0d3a770" providerId="ADAL" clId="{CF6A6BFA-1B0A-4A1D-B3C2-9CC0EF7AA66C}" dt="2021-10-20T21:17:20.280" v="3586" actId="478"/>
          <ac:picMkLst>
            <pc:docMk/>
            <pc:sldMk cId="0" sldId="256"/>
            <ac:picMk id="1026" creationId="{8E3392A8-631A-497A-8B81-0831FC9E7C73}"/>
          </ac:picMkLst>
        </pc:picChg>
        <pc:picChg chg="add mod">
          <ac:chgData name="Antoine, Andre" userId="fc63925b-d87d-4965-b4c0-8d56e0d3a770" providerId="ADAL" clId="{CF6A6BFA-1B0A-4A1D-B3C2-9CC0EF7AA66C}" dt="2021-10-20T23:43:44.237" v="4728" actId="1076"/>
          <ac:picMkLst>
            <pc:docMk/>
            <pc:sldMk cId="0" sldId="256"/>
            <ac:picMk id="1028" creationId="{98BBBBB0-BF7E-4B74-A3DA-22ADEE33FA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6E922-1A5B-46E0-903E-ED9F021FB8FE}" type="datetimeFigureOut">
              <a:rPr lang="en-US" smtClean="0"/>
              <a:t>10/20/2021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BC37C-7D67-4967-827E-D74D4C3A00CB}" type="slidenum">
              <a:rPr lang="en-US" smtClean="0"/>
              <a:t>‹#›</a:t>
            </a:fld>
            <a:endParaRPr lang="en-US"/>
          </a:p>
        </p:txBody>
      </p:sp>
    </p:spTree>
    <p:extLst>
      <p:ext uri="{BB962C8B-B14F-4D97-AF65-F5344CB8AC3E}">
        <p14:creationId xmlns:p14="http://schemas.microsoft.com/office/powerpoint/2010/main" val="10933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Spot size : @150, 0.4um, @focus 1.5um</a:t>
            </a:r>
          </a:p>
          <a:p>
            <a:r>
              <a:rPr lang="en-US" dirty="0"/>
              <a:t>Focal length</a:t>
            </a:r>
          </a:p>
          <a:p>
            <a:endParaRPr lang="en-US" dirty="0"/>
          </a:p>
          <a:p>
            <a:endParaRPr lang="en-US" dirty="0"/>
          </a:p>
          <a:p>
            <a:r>
              <a:rPr lang="de-DE" dirty="0"/>
              <a:t>Position (um)	Width V (um)	Width H (um)</a:t>
            </a:r>
          </a:p>
          <a:p>
            <a:r>
              <a:rPr lang="de-DE" dirty="0"/>
              <a:t>0	0.15	0.15</a:t>
            </a:r>
          </a:p>
          <a:p>
            <a:r>
              <a:rPr lang="de-DE" dirty="0"/>
              <a:t>150	0.37	0.37</a:t>
            </a:r>
          </a:p>
          <a:p>
            <a:r>
              <a:rPr lang="de-DE" dirty="0"/>
              <a:t>300	0.71	0.71</a:t>
            </a:r>
          </a:p>
          <a:p>
            <a:r>
              <a:rPr lang="de-DE" dirty="0"/>
              <a:t>500	1.04	1.04		</a:t>
            </a:r>
          </a:p>
          <a:p>
            <a:r>
              <a:rPr lang="de-DE" dirty="0"/>
              <a:t>750	1.16	2		</a:t>
            </a:r>
          </a:p>
          <a:p>
            <a:r>
              <a:rPr lang="de-DE" dirty="0"/>
              <a:t>1000	1.98	2.77</a:t>
            </a:r>
          </a:p>
          <a:p>
            <a:endParaRPr lang="en-US" dirty="0"/>
          </a:p>
        </p:txBody>
      </p:sp>
      <p:sp>
        <p:nvSpPr>
          <p:cNvPr id="4" name="Slide Number Placeholder 3"/>
          <p:cNvSpPr>
            <a:spLocks noGrp="1"/>
          </p:cNvSpPr>
          <p:nvPr>
            <p:ph type="sldNum" sz="quarter" idx="5"/>
          </p:nvPr>
        </p:nvSpPr>
        <p:spPr/>
        <p:txBody>
          <a:bodyPr/>
          <a:lstStyle/>
          <a:p>
            <a:fld id="{322BC37C-7D67-4967-827E-D74D4C3A00CB}" type="slidenum">
              <a:rPr lang="en-US" smtClean="0"/>
              <a:t>1</a:t>
            </a:fld>
            <a:endParaRPr lang="en-US"/>
          </a:p>
        </p:txBody>
      </p:sp>
    </p:spTree>
    <p:extLst>
      <p:ext uri="{BB962C8B-B14F-4D97-AF65-F5344CB8AC3E}">
        <p14:creationId xmlns:p14="http://schemas.microsoft.com/office/powerpoint/2010/main" val="164342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F043733-C4C8-478C-9E3A-33C87C353D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35F344-1CB1-4E48-B2ED-E0D025331A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66B4A5-06F7-48DA-8235-A7A93A4B9ECD}"/>
              </a:ext>
            </a:extLst>
          </p:cNvPr>
          <p:cNvSpPr>
            <a:spLocks noGrp="1" noChangeArrowheads="1"/>
          </p:cNvSpPr>
          <p:nvPr>
            <p:ph type="sldNum" sz="quarter" idx="12"/>
          </p:nvPr>
        </p:nvSpPr>
        <p:spPr>
          <a:ln/>
        </p:spPr>
        <p:txBody>
          <a:bodyPr/>
          <a:lstStyle>
            <a:lvl1pPr>
              <a:defRPr/>
            </a:lvl1pPr>
          </a:lstStyle>
          <a:p>
            <a:fld id="{053492ED-68A2-4A34-9EF0-C01C6E67F24C}" type="slidenum">
              <a:rPr lang="en-US" altLang="en-US"/>
              <a:pPr/>
              <a:t>‹#›</a:t>
            </a:fld>
            <a:endParaRPr lang="en-US" altLang="en-US"/>
          </a:p>
        </p:txBody>
      </p:sp>
    </p:spTree>
    <p:extLst>
      <p:ext uri="{BB962C8B-B14F-4D97-AF65-F5344CB8AC3E}">
        <p14:creationId xmlns:p14="http://schemas.microsoft.com/office/powerpoint/2010/main" val="372704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15FA55-B0D4-4958-84D7-4F4F65C0A3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6C0A4F-AE56-45B9-B39F-B40E4AF6E8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D15FC3-A15D-4FD0-B0A6-1C11D1974B30}"/>
              </a:ext>
            </a:extLst>
          </p:cNvPr>
          <p:cNvSpPr>
            <a:spLocks noGrp="1" noChangeArrowheads="1"/>
          </p:cNvSpPr>
          <p:nvPr>
            <p:ph type="sldNum" sz="quarter" idx="12"/>
          </p:nvPr>
        </p:nvSpPr>
        <p:spPr>
          <a:ln/>
        </p:spPr>
        <p:txBody>
          <a:bodyPr/>
          <a:lstStyle>
            <a:lvl1pPr>
              <a:defRPr/>
            </a:lvl1pPr>
          </a:lstStyle>
          <a:p>
            <a:fld id="{E8CB4088-D0F9-435B-987A-62862CE38199}" type="slidenum">
              <a:rPr lang="en-US" altLang="en-US"/>
              <a:pPr/>
              <a:t>‹#›</a:t>
            </a:fld>
            <a:endParaRPr lang="en-US" altLang="en-US"/>
          </a:p>
        </p:txBody>
      </p:sp>
    </p:spTree>
    <p:extLst>
      <p:ext uri="{BB962C8B-B14F-4D97-AF65-F5344CB8AC3E}">
        <p14:creationId xmlns:p14="http://schemas.microsoft.com/office/powerpoint/2010/main" val="416269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4A121FD-7C05-46DC-A536-040B157F5D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7005C7-653A-41F8-A435-C00C7B060D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17C66C-A82F-4D3C-A6DB-D8D4B04A4136}"/>
              </a:ext>
            </a:extLst>
          </p:cNvPr>
          <p:cNvSpPr>
            <a:spLocks noGrp="1" noChangeArrowheads="1"/>
          </p:cNvSpPr>
          <p:nvPr>
            <p:ph type="sldNum" sz="quarter" idx="12"/>
          </p:nvPr>
        </p:nvSpPr>
        <p:spPr>
          <a:ln/>
        </p:spPr>
        <p:txBody>
          <a:bodyPr/>
          <a:lstStyle>
            <a:lvl1pPr>
              <a:defRPr/>
            </a:lvl1pPr>
          </a:lstStyle>
          <a:p>
            <a:fld id="{4848F429-AB9C-43D5-850C-B0CD52A9685D}" type="slidenum">
              <a:rPr lang="en-US" altLang="en-US"/>
              <a:pPr/>
              <a:t>‹#›</a:t>
            </a:fld>
            <a:endParaRPr lang="en-US" altLang="en-US"/>
          </a:p>
        </p:txBody>
      </p:sp>
    </p:spTree>
    <p:extLst>
      <p:ext uri="{BB962C8B-B14F-4D97-AF65-F5344CB8AC3E}">
        <p14:creationId xmlns:p14="http://schemas.microsoft.com/office/powerpoint/2010/main" val="150071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82B88E-910E-44B9-B4F5-38D0BE3C13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32D741-DC70-4F22-8F47-E7A895CE71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28AE0B-5884-4AF0-AAB7-2520F97E2F43}"/>
              </a:ext>
            </a:extLst>
          </p:cNvPr>
          <p:cNvSpPr>
            <a:spLocks noGrp="1" noChangeArrowheads="1"/>
          </p:cNvSpPr>
          <p:nvPr>
            <p:ph type="sldNum" sz="quarter" idx="12"/>
          </p:nvPr>
        </p:nvSpPr>
        <p:spPr>
          <a:ln/>
        </p:spPr>
        <p:txBody>
          <a:bodyPr/>
          <a:lstStyle>
            <a:lvl1pPr>
              <a:defRPr/>
            </a:lvl1pPr>
          </a:lstStyle>
          <a:p>
            <a:fld id="{59278F76-FD41-41E1-B76E-8E7DFB686822}" type="slidenum">
              <a:rPr lang="en-US" altLang="en-US"/>
              <a:pPr/>
              <a:t>‹#›</a:t>
            </a:fld>
            <a:endParaRPr lang="en-US" altLang="en-US"/>
          </a:p>
        </p:txBody>
      </p:sp>
    </p:spTree>
    <p:extLst>
      <p:ext uri="{BB962C8B-B14F-4D97-AF65-F5344CB8AC3E}">
        <p14:creationId xmlns:p14="http://schemas.microsoft.com/office/powerpoint/2010/main" val="2452025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69B8400-75FB-46FD-88CA-E053F6FEA3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8DBC3D-90DA-40BD-B379-BD966F963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14D953-56F2-432C-98C3-8A3578E03FD1}"/>
              </a:ext>
            </a:extLst>
          </p:cNvPr>
          <p:cNvSpPr>
            <a:spLocks noGrp="1" noChangeArrowheads="1"/>
          </p:cNvSpPr>
          <p:nvPr>
            <p:ph type="sldNum" sz="quarter" idx="12"/>
          </p:nvPr>
        </p:nvSpPr>
        <p:spPr>
          <a:ln/>
        </p:spPr>
        <p:txBody>
          <a:bodyPr/>
          <a:lstStyle>
            <a:lvl1pPr>
              <a:defRPr/>
            </a:lvl1pPr>
          </a:lstStyle>
          <a:p>
            <a:fld id="{FEB6BDEB-96D3-4EED-AB85-F9C13821A988}" type="slidenum">
              <a:rPr lang="en-US" altLang="en-US"/>
              <a:pPr/>
              <a:t>‹#›</a:t>
            </a:fld>
            <a:endParaRPr lang="en-US" altLang="en-US"/>
          </a:p>
        </p:txBody>
      </p:sp>
    </p:spTree>
    <p:extLst>
      <p:ext uri="{BB962C8B-B14F-4D97-AF65-F5344CB8AC3E}">
        <p14:creationId xmlns:p14="http://schemas.microsoft.com/office/powerpoint/2010/main" val="32682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DC034F-8C82-4D0D-B0ED-1A03625C6A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FA1D1-2C7F-4653-B1D5-DA28B9F994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6D91A2D-347E-43E2-BF9A-790727C134F9}"/>
              </a:ext>
            </a:extLst>
          </p:cNvPr>
          <p:cNvSpPr>
            <a:spLocks noGrp="1" noChangeArrowheads="1"/>
          </p:cNvSpPr>
          <p:nvPr>
            <p:ph type="sldNum" sz="quarter" idx="12"/>
          </p:nvPr>
        </p:nvSpPr>
        <p:spPr>
          <a:ln/>
        </p:spPr>
        <p:txBody>
          <a:bodyPr/>
          <a:lstStyle>
            <a:lvl1pPr>
              <a:defRPr/>
            </a:lvl1pPr>
          </a:lstStyle>
          <a:p>
            <a:fld id="{CC52BBA8-3652-46BA-A457-9CA62EC55A6C}" type="slidenum">
              <a:rPr lang="en-US" altLang="en-US"/>
              <a:pPr/>
              <a:t>‹#›</a:t>
            </a:fld>
            <a:endParaRPr lang="en-US" altLang="en-US"/>
          </a:p>
        </p:txBody>
      </p:sp>
    </p:spTree>
    <p:extLst>
      <p:ext uri="{BB962C8B-B14F-4D97-AF65-F5344CB8AC3E}">
        <p14:creationId xmlns:p14="http://schemas.microsoft.com/office/powerpoint/2010/main" val="203038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A4DA2B4-F7AC-4351-BF93-975833DD92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C5055A3-B680-40E5-BE55-8BA844CC6C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E23490-2CB9-4B8D-BF21-982281666FF4}"/>
              </a:ext>
            </a:extLst>
          </p:cNvPr>
          <p:cNvSpPr>
            <a:spLocks noGrp="1" noChangeArrowheads="1"/>
          </p:cNvSpPr>
          <p:nvPr>
            <p:ph type="sldNum" sz="quarter" idx="12"/>
          </p:nvPr>
        </p:nvSpPr>
        <p:spPr>
          <a:ln/>
        </p:spPr>
        <p:txBody>
          <a:bodyPr/>
          <a:lstStyle>
            <a:lvl1pPr>
              <a:defRPr/>
            </a:lvl1pPr>
          </a:lstStyle>
          <a:p>
            <a:fld id="{02E8D7B9-8908-45CE-8E99-8EFFD9333C5D}" type="slidenum">
              <a:rPr lang="en-US" altLang="en-US"/>
              <a:pPr/>
              <a:t>‹#›</a:t>
            </a:fld>
            <a:endParaRPr lang="en-US" altLang="en-US"/>
          </a:p>
        </p:txBody>
      </p:sp>
    </p:spTree>
    <p:extLst>
      <p:ext uri="{BB962C8B-B14F-4D97-AF65-F5344CB8AC3E}">
        <p14:creationId xmlns:p14="http://schemas.microsoft.com/office/powerpoint/2010/main" val="414154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8029727-FCFC-461E-A5E0-D8871D8A75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30FB906-F0AF-4E82-8C0C-EA42B4ECB5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DBCBFB3-877F-45B4-BDFE-3610F57F103B}"/>
              </a:ext>
            </a:extLst>
          </p:cNvPr>
          <p:cNvSpPr>
            <a:spLocks noGrp="1" noChangeArrowheads="1"/>
          </p:cNvSpPr>
          <p:nvPr>
            <p:ph type="sldNum" sz="quarter" idx="12"/>
          </p:nvPr>
        </p:nvSpPr>
        <p:spPr>
          <a:ln/>
        </p:spPr>
        <p:txBody>
          <a:bodyPr/>
          <a:lstStyle>
            <a:lvl1pPr>
              <a:defRPr/>
            </a:lvl1pPr>
          </a:lstStyle>
          <a:p>
            <a:fld id="{E9DCAC97-6F62-4E59-921C-720C50F1DBFB}" type="slidenum">
              <a:rPr lang="en-US" altLang="en-US"/>
              <a:pPr/>
              <a:t>‹#›</a:t>
            </a:fld>
            <a:endParaRPr lang="en-US" altLang="en-US"/>
          </a:p>
        </p:txBody>
      </p:sp>
    </p:spTree>
    <p:extLst>
      <p:ext uri="{BB962C8B-B14F-4D97-AF65-F5344CB8AC3E}">
        <p14:creationId xmlns:p14="http://schemas.microsoft.com/office/powerpoint/2010/main" val="38938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53B9EDA-D611-4353-B5B7-25ED86B062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9F34417-8AFD-4338-9CB0-C46E95FE95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8996C8A-CAAA-4A28-8A0C-E1A56940B60E}"/>
              </a:ext>
            </a:extLst>
          </p:cNvPr>
          <p:cNvSpPr>
            <a:spLocks noGrp="1" noChangeArrowheads="1"/>
          </p:cNvSpPr>
          <p:nvPr>
            <p:ph type="sldNum" sz="quarter" idx="12"/>
          </p:nvPr>
        </p:nvSpPr>
        <p:spPr>
          <a:ln/>
        </p:spPr>
        <p:txBody>
          <a:bodyPr/>
          <a:lstStyle>
            <a:lvl1pPr>
              <a:defRPr/>
            </a:lvl1pPr>
          </a:lstStyle>
          <a:p>
            <a:fld id="{18035D72-7419-46E0-AC69-9A2827F58B2C}" type="slidenum">
              <a:rPr lang="en-US" altLang="en-US"/>
              <a:pPr/>
              <a:t>‹#›</a:t>
            </a:fld>
            <a:endParaRPr lang="en-US" altLang="en-US"/>
          </a:p>
        </p:txBody>
      </p:sp>
    </p:spTree>
    <p:extLst>
      <p:ext uri="{BB962C8B-B14F-4D97-AF65-F5344CB8AC3E}">
        <p14:creationId xmlns:p14="http://schemas.microsoft.com/office/powerpoint/2010/main" val="397061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646395B-74F7-47CA-A912-44C8C7BE4A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C3D107-777E-4A82-AD8B-D7704D216C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7A64CE-E5DF-49CC-B765-F62A3CA66A5C}"/>
              </a:ext>
            </a:extLst>
          </p:cNvPr>
          <p:cNvSpPr>
            <a:spLocks noGrp="1" noChangeArrowheads="1"/>
          </p:cNvSpPr>
          <p:nvPr>
            <p:ph type="sldNum" sz="quarter" idx="12"/>
          </p:nvPr>
        </p:nvSpPr>
        <p:spPr>
          <a:ln/>
        </p:spPr>
        <p:txBody>
          <a:bodyPr/>
          <a:lstStyle>
            <a:lvl1pPr>
              <a:defRPr/>
            </a:lvl1pPr>
          </a:lstStyle>
          <a:p>
            <a:fld id="{B8857A23-27F8-4FB8-851F-C75C618F1741}" type="slidenum">
              <a:rPr lang="en-US" altLang="en-US"/>
              <a:pPr/>
              <a:t>‹#›</a:t>
            </a:fld>
            <a:endParaRPr lang="en-US" altLang="en-US"/>
          </a:p>
        </p:txBody>
      </p:sp>
    </p:spTree>
    <p:extLst>
      <p:ext uri="{BB962C8B-B14F-4D97-AF65-F5344CB8AC3E}">
        <p14:creationId xmlns:p14="http://schemas.microsoft.com/office/powerpoint/2010/main" val="279402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A022A9-A9F3-444B-B318-E0C1FB3F5B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D61F8A-BCB0-4369-A5C4-0ABB18FD94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EC4AFD4-9766-42FE-BE01-96FF53FE1571}"/>
              </a:ext>
            </a:extLst>
          </p:cNvPr>
          <p:cNvSpPr>
            <a:spLocks noGrp="1" noChangeArrowheads="1"/>
          </p:cNvSpPr>
          <p:nvPr>
            <p:ph type="sldNum" sz="quarter" idx="12"/>
          </p:nvPr>
        </p:nvSpPr>
        <p:spPr>
          <a:ln/>
        </p:spPr>
        <p:txBody>
          <a:bodyPr/>
          <a:lstStyle>
            <a:lvl1pPr>
              <a:defRPr/>
            </a:lvl1pPr>
          </a:lstStyle>
          <a:p>
            <a:fld id="{A64A9C94-DC38-47E5-B447-8E5219CA7DF3}" type="slidenum">
              <a:rPr lang="en-US" altLang="en-US"/>
              <a:pPr/>
              <a:t>‹#›</a:t>
            </a:fld>
            <a:endParaRPr lang="en-US" altLang="en-US"/>
          </a:p>
        </p:txBody>
      </p:sp>
    </p:spTree>
    <p:extLst>
      <p:ext uri="{BB962C8B-B14F-4D97-AF65-F5344CB8AC3E}">
        <p14:creationId xmlns:p14="http://schemas.microsoft.com/office/powerpoint/2010/main" val="96043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308EE9-B2D2-43B0-8D75-1457BDC81858}"/>
              </a:ext>
            </a:extLst>
          </p:cNvPr>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71B49FC-4972-4143-8044-82B4B3F93E15}"/>
              </a:ext>
            </a:extLst>
          </p:cNvPr>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6878428-0AE9-4C45-8991-AFA7D18C9C64}"/>
              </a:ext>
            </a:extLst>
          </p:cNvPr>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atin typeface="Arial" charset="0"/>
              </a:defRPr>
            </a:lvl1pPr>
          </a:lstStyle>
          <a:p>
            <a:pPr>
              <a:defRPr/>
            </a:pPr>
            <a:endParaRPr lang="en-US"/>
          </a:p>
        </p:txBody>
      </p:sp>
      <p:sp>
        <p:nvSpPr>
          <p:cNvPr id="1029" name="Rectangle 5">
            <a:extLst>
              <a:ext uri="{FF2B5EF4-FFF2-40B4-BE49-F238E27FC236}">
                <a16:creationId xmlns:a16="http://schemas.microsoft.com/office/drawing/2014/main" id="{EE3C504C-BD1C-4FE0-8451-86DB667A25C6}"/>
              </a:ext>
            </a:extLst>
          </p:cNvPr>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atin typeface="Arial" charset="0"/>
              </a:defRPr>
            </a:lvl1pPr>
          </a:lstStyle>
          <a:p>
            <a:pPr>
              <a:defRPr/>
            </a:pPr>
            <a:endParaRPr lang="en-US"/>
          </a:p>
        </p:txBody>
      </p:sp>
      <p:sp>
        <p:nvSpPr>
          <p:cNvPr id="1030" name="Rectangle 6">
            <a:extLst>
              <a:ext uri="{FF2B5EF4-FFF2-40B4-BE49-F238E27FC236}">
                <a16:creationId xmlns:a16="http://schemas.microsoft.com/office/drawing/2014/main" id="{FC17E122-2F50-477D-B181-9F7BC41EDE44}"/>
              </a:ext>
            </a:extLst>
          </p:cNvPr>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atin typeface="Arial" panose="020B0604020202020204" pitchFamily="34" charset="0"/>
              </a:defRPr>
            </a:lvl1pPr>
          </a:lstStyle>
          <a:p>
            <a:fld id="{D634042C-7374-4DBA-9B5F-2DB7629CE5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2D90DF88-AB10-485A-A67D-E99AFF0B5CF3}"/>
              </a:ext>
            </a:extLst>
          </p:cNvPr>
          <p:cNvPicPr>
            <a:picLocks noChangeAspect="1"/>
          </p:cNvPicPr>
          <p:nvPr/>
        </p:nvPicPr>
        <p:blipFill rotWithShape="1">
          <a:blip r:embed="rId3"/>
          <a:srcRect l="378" t="2091" r="2690" b="5112"/>
          <a:stretch/>
        </p:blipFill>
        <p:spPr>
          <a:xfrm>
            <a:off x="33794700" y="7948087"/>
            <a:ext cx="8316204" cy="5184126"/>
          </a:xfrm>
          <a:prstGeom prst="rect">
            <a:avLst/>
          </a:prstGeom>
        </p:spPr>
      </p:pic>
      <p:sp>
        <p:nvSpPr>
          <p:cNvPr id="47" name="AutoShape 6">
            <a:extLst>
              <a:ext uri="{FF2B5EF4-FFF2-40B4-BE49-F238E27FC236}">
                <a16:creationId xmlns:a16="http://schemas.microsoft.com/office/drawing/2014/main" id="{C77F7665-B438-4767-859D-9D5E463A64E2}"/>
              </a:ext>
            </a:extLst>
          </p:cNvPr>
          <p:cNvSpPr>
            <a:spLocks noChangeArrowheads="1"/>
          </p:cNvSpPr>
          <p:nvPr/>
        </p:nvSpPr>
        <p:spPr bwMode="auto">
          <a:xfrm>
            <a:off x="1149093" y="13693050"/>
            <a:ext cx="9296400" cy="11531285"/>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pic>
        <p:nvPicPr>
          <p:cNvPr id="2050" name="Picture 18" descr="white_banner_landscape.jpg">
            <a:extLst>
              <a:ext uri="{FF2B5EF4-FFF2-40B4-BE49-F238E27FC236}">
                <a16:creationId xmlns:a16="http://schemas.microsoft.com/office/drawing/2014/main" id="{3329950B-602A-42D8-97FD-D1E9CB567F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91200"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4">
            <a:extLst>
              <a:ext uri="{FF2B5EF4-FFF2-40B4-BE49-F238E27FC236}">
                <a16:creationId xmlns:a16="http://schemas.microsoft.com/office/drawing/2014/main" id="{9A01339E-B762-4507-B51D-73D554F53A65}"/>
              </a:ext>
            </a:extLst>
          </p:cNvPr>
          <p:cNvSpPr>
            <a:spLocks noChangeArrowheads="1"/>
          </p:cNvSpPr>
          <p:nvPr/>
        </p:nvSpPr>
        <p:spPr bwMode="auto">
          <a:xfrm>
            <a:off x="1143000" y="25463066"/>
            <a:ext cx="9296400" cy="6159927"/>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2" name="AutoShape 6">
            <a:extLst>
              <a:ext uri="{FF2B5EF4-FFF2-40B4-BE49-F238E27FC236}">
                <a16:creationId xmlns:a16="http://schemas.microsoft.com/office/drawing/2014/main" id="{9AC9D6BC-8A71-4127-B167-92A22E0BDE2D}"/>
              </a:ext>
            </a:extLst>
          </p:cNvPr>
          <p:cNvSpPr>
            <a:spLocks noChangeArrowheads="1"/>
          </p:cNvSpPr>
          <p:nvPr/>
        </p:nvSpPr>
        <p:spPr bwMode="auto">
          <a:xfrm>
            <a:off x="1143000" y="7543800"/>
            <a:ext cx="9296400" cy="5777015"/>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3" name="AutoShape 7">
            <a:extLst>
              <a:ext uri="{FF2B5EF4-FFF2-40B4-BE49-F238E27FC236}">
                <a16:creationId xmlns:a16="http://schemas.microsoft.com/office/drawing/2014/main" id="{7664CEDD-14A6-49BE-8D04-A4EBF6BEF8A5}"/>
              </a:ext>
            </a:extLst>
          </p:cNvPr>
          <p:cNvSpPr>
            <a:spLocks noChangeArrowheads="1"/>
          </p:cNvSpPr>
          <p:nvPr/>
        </p:nvSpPr>
        <p:spPr bwMode="auto">
          <a:xfrm>
            <a:off x="11887200" y="7543800"/>
            <a:ext cx="9296400" cy="24079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4" name="AutoShape 8">
            <a:extLst>
              <a:ext uri="{FF2B5EF4-FFF2-40B4-BE49-F238E27FC236}">
                <a16:creationId xmlns:a16="http://schemas.microsoft.com/office/drawing/2014/main" id="{1423DDF3-9C65-4B7C-827E-E337FA8A89DB}"/>
              </a:ext>
            </a:extLst>
          </p:cNvPr>
          <p:cNvSpPr>
            <a:spLocks noChangeArrowheads="1"/>
          </p:cNvSpPr>
          <p:nvPr/>
        </p:nvSpPr>
        <p:spPr bwMode="auto">
          <a:xfrm>
            <a:off x="22631400" y="7543800"/>
            <a:ext cx="9296400" cy="240792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5" name="AutoShape 9">
            <a:extLst>
              <a:ext uri="{FF2B5EF4-FFF2-40B4-BE49-F238E27FC236}">
                <a16:creationId xmlns:a16="http://schemas.microsoft.com/office/drawing/2014/main" id="{7C0C9AC3-004A-42F7-99E3-F0C42F8FE3E1}"/>
              </a:ext>
            </a:extLst>
          </p:cNvPr>
          <p:cNvSpPr>
            <a:spLocks noChangeArrowheads="1"/>
          </p:cNvSpPr>
          <p:nvPr/>
        </p:nvSpPr>
        <p:spPr bwMode="auto">
          <a:xfrm>
            <a:off x="33299400" y="7780275"/>
            <a:ext cx="9296400" cy="14003538"/>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6" name="AutoShape 10">
            <a:extLst>
              <a:ext uri="{FF2B5EF4-FFF2-40B4-BE49-F238E27FC236}">
                <a16:creationId xmlns:a16="http://schemas.microsoft.com/office/drawing/2014/main" id="{A5EFC120-24BC-4AE0-91AE-F153614DD444}"/>
              </a:ext>
            </a:extLst>
          </p:cNvPr>
          <p:cNvSpPr>
            <a:spLocks noChangeArrowheads="1"/>
          </p:cNvSpPr>
          <p:nvPr/>
        </p:nvSpPr>
        <p:spPr bwMode="auto">
          <a:xfrm>
            <a:off x="33262402" y="22138191"/>
            <a:ext cx="9296400" cy="5614057"/>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7" name="AutoShape 11">
            <a:extLst>
              <a:ext uri="{FF2B5EF4-FFF2-40B4-BE49-F238E27FC236}">
                <a16:creationId xmlns:a16="http://schemas.microsoft.com/office/drawing/2014/main" id="{0FF4CC35-6D8A-455F-9FFA-22FDE0039504}"/>
              </a:ext>
            </a:extLst>
          </p:cNvPr>
          <p:cNvSpPr>
            <a:spLocks noChangeArrowheads="1"/>
          </p:cNvSpPr>
          <p:nvPr/>
        </p:nvSpPr>
        <p:spPr bwMode="auto">
          <a:xfrm>
            <a:off x="33299400" y="28194000"/>
            <a:ext cx="9296400" cy="3428999"/>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8" name="Line 17">
            <a:extLst>
              <a:ext uri="{FF2B5EF4-FFF2-40B4-BE49-F238E27FC236}">
                <a16:creationId xmlns:a16="http://schemas.microsoft.com/office/drawing/2014/main" id="{B76F1CE6-083C-4104-8931-DFFF0A7762C2}"/>
              </a:ext>
            </a:extLst>
          </p:cNvPr>
          <p:cNvSpPr>
            <a:spLocks noChangeShapeType="1"/>
          </p:cNvSpPr>
          <p:nvPr/>
        </p:nvSpPr>
        <p:spPr bwMode="auto">
          <a:xfrm>
            <a:off x="1143000" y="85344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 name="Line 18">
            <a:extLst>
              <a:ext uri="{FF2B5EF4-FFF2-40B4-BE49-F238E27FC236}">
                <a16:creationId xmlns:a16="http://schemas.microsoft.com/office/drawing/2014/main" id="{E8CCF328-ED12-4FEF-8A1D-8E683412E9BD}"/>
              </a:ext>
            </a:extLst>
          </p:cNvPr>
          <p:cNvSpPr>
            <a:spLocks noChangeShapeType="1"/>
          </p:cNvSpPr>
          <p:nvPr/>
        </p:nvSpPr>
        <p:spPr bwMode="auto">
          <a:xfrm>
            <a:off x="33262402" y="2312879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 name="Line 19">
            <a:extLst>
              <a:ext uri="{FF2B5EF4-FFF2-40B4-BE49-F238E27FC236}">
                <a16:creationId xmlns:a16="http://schemas.microsoft.com/office/drawing/2014/main" id="{5746E507-3EB8-431C-9E03-A2AA65C8A251}"/>
              </a:ext>
            </a:extLst>
          </p:cNvPr>
          <p:cNvSpPr>
            <a:spLocks noChangeShapeType="1"/>
          </p:cNvSpPr>
          <p:nvPr/>
        </p:nvSpPr>
        <p:spPr bwMode="auto">
          <a:xfrm>
            <a:off x="33270187" y="291846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8" name="Text Box 20">
            <a:extLst>
              <a:ext uri="{FF2B5EF4-FFF2-40B4-BE49-F238E27FC236}">
                <a16:creationId xmlns:a16="http://schemas.microsoft.com/office/drawing/2014/main" id="{A51901A9-0BB8-462A-9977-B457B16D1822}"/>
              </a:ext>
            </a:extLst>
          </p:cNvPr>
          <p:cNvSpPr txBox="1">
            <a:spLocks noChangeArrowheads="1"/>
          </p:cNvSpPr>
          <p:nvPr/>
        </p:nvSpPr>
        <p:spPr bwMode="auto">
          <a:xfrm>
            <a:off x="8572500" y="869807"/>
            <a:ext cx="25222200" cy="3672031"/>
          </a:xfrm>
          <a:prstGeom prst="rect">
            <a:avLst/>
          </a:prstGeom>
          <a:noFill/>
          <a:ln w="9525">
            <a:noFill/>
            <a:miter lim="800000"/>
            <a:headEnd/>
            <a:tailEnd/>
          </a:ln>
          <a:effectLst/>
        </p:spPr>
        <p:txBody>
          <a:bodyPr wrap="square">
            <a:spAutoFit/>
          </a:bodyPr>
          <a:lstStyle/>
          <a:p>
            <a:pPr algn="ctr" defTabSz="4389438">
              <a:lnSpc>
                <a:spcPct val="70000"/>
              </a:lnSpc>
              <a:spcBef>
                <a:spcPts val="2400"/>
              </a:spcBef>
              <a:spcAft>
                <a:spcPts val="0"/>
              </a:spcAft>
              <a:defRPr/>
            </a:pPr>
            <a:r>
              <a:rPr lang="en-US" sz="11000" b="1" dirty="0">
                <a:solidFill>
                  <a:srgbClr val="A4001D"/>
                </a:solidFill>
                <a:latin typeface="+mj-lt"/>
              </a:rPr>
              <a:t>Ultrafast Phase Transitions in Crystalline Materials at the SACLA XFEL</a:t>
            </a:r>
          </a:p>
        </p:txBody>
      </p:sp>
      <p:sp>
        <p:nvSpPr>
          <p:cNvPr id="2069" name="Text Box 21">
            <a:extLst>
              <a:ext uri="{FF2B5EF4-FFF2-40B4-BE49-F238E27FC236}">
                <a16:creationId xmlns:a16="http://schemas.microsoft.com/office/drawing/2014/main" id="{F5F6D239-F341-477D-B01A-4ED31BEB0D31}"/>
              </a:ext>
            </a:extLst>
          </p:cNvPr>
          <p:cNvSpPr txBox="1">
            <a:spLocks noChangeArrowheads="1"/>
          </p:cNvSpPr>
          <p:nvPr/>
        </p:nvSpPr>
        <p:spPr bwMode="auto">
          <a:xfrm>
            <a:off x="12039600" y="4127819"/>
            <a:ext cx="19888200" cy="1969770"/>
          </a:xfrm>
          <a:prstGeom prst="rect">
            <a:avLst/>
          </a:prstGeom>
          <a:noFill/>
          <a:ln w="9525">
            <a:noFill/>
            <a:miter lim="800000"/>
            <a:headEnd/>
            <a:tailEnd/>
          </a:ln>
          <a:effectLst/>
        </p:spPr>
        <p:txBody>
          <a:bodyPr>
            <a:spAutoFit/>
          </a:bodyPr>
          <a:lstStyle/>
          <a:p>
            <a:pPr algn="ctr" defTabSz="4389438">
              <a:spcBef>
                <a:spcPct val="50000"/>
              </a:spcBef>
              <a:defRPr/>
            </a:pPr>
            <a:r>
              <a:rPr lang="en-US" sz="6200" dirty="0">
                <a:solidFill>
                  <a:srgbClr val="A4001D"/>
                </a:solidFill>
                <a:latin typeface="+mj-lt"/>
              </a:rPr>
              <a:t>Andre Antoine</a:t>
            </a:r>
            <a:r>
              <a:rPr lang="en-US" sz="6600" baseline="30000" dirty="0">
                <a:solidFill>
                  <a:srgbClr val="A4001D"/>
                </a:solidFill>
                <a:latin typeface="+mj-lt"/>
                <a:ea typeface="+mn-ea"/>
              </a:rPr>
              <a:t>1</a:t>
            </a:r>
            <a:r>
              <a:rPr lang="en-US" sz="6200" dirty="0">
                <a:solidFill>
                  <a:srgbClr val="A4001D"/>
                </a:solidFill>
                <a:latin typeface="+mj-lt"/>
              </a:rPr>
              <a:t>, Nicholas Hartley</a:t>
            </a:r>
            <a:r>
              <a:rPr lang="en-US" sz="6600" baseline="30000" dirty="0">
                <a:solidFill>
                  <a:srgbClr val="A4001D"/>
                </a:solidFill>
                <a:latin typeface="+mj-lt"/>
              </a:rPr>
              <a:t>2</a:t>
            </a:r>
            <a:r>
              <a:rPr lang="en-US" sz="6200" dirty="0">
                <a:solidFill>
                  <a:srgbClr val="A4001D"/>
                </a:solidFill>
                <a:latin typeface="+mj-lt"/>
              </a:rPr>
              <a:t>, Phil Heimann</a:t>
            </a:r>
            <a:r>
              <a:rPr lang="en-US" sz="6000" baseline="30000" dirty="0">
                <a:solidFill>
                  <a:srgbClr val="A4001D"/>
                </a:solidFill>
                <a:latin typeface="+mj-lt"/>
              </a:rPr>
              <a:t>2, </a:t>
            </a:r>
            <a:r>
              <a:rPr lang="en-US" sz="6000" dirty="0">
                <a:solidFill>
                  <a:srgbClr val="A4001D"/>
                </a:solidFill>
                <a:latin typeface="+mj-lt"/>
              </a:rPr>
              <a:t>and Graphitization experiment collaboration</a:t>
            </a:r>
            <a:endParaRPr lang="en-US" sz="6200" dirty="0">
              <a:solidFill>
                <a:srgbClr val="A4001D"/>
              </a:solidFill>
              <a:latin typeface="+mj-lt"/>
            </a:endParaRPr>
          </a:p>
        </p:txBody>
      </p:sp>
      <p:sp>
        <p:nvSpPr>
          <p:cNvPr id="2063" name="Text Box 22">
            <a:extLst>
              <a:ext uri="{FF2B5EF4-FFF2-40B4-BE49-F238E27FC236}">
                <a16:creationId xmlns:a16="http://schemas.microsoft.com/office/drawing/2014/main" id="{7041AF38-5D7D-4948-B337-295EBDD91FF3}"/>
              </a:ext>
            </a:extLst>
          </p:cNvPr>
          <p:cNvSpPr txBox="1">
            <a:spLocks noChangeArrowheads="1"/>
          </p:cNvSpPr>
          <p:nvPr/>
        </p:nvSpPr>
        <p:spPr bwMode="auto">
          <a:xfrm>
            <a:off x="3048000" y="762000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latin typeface="Arial" panose="020B0604020202020204" pitchFamily="34" charset="0"/>
                <a:cs typeface="Arial" panose="020B0604020202020204" pitchFamily="34" charset="0"/>
              </a:rPr>
              <a:t>Introduction</a:t>
            </a:r>
          </a:p>
        </p:txBody>
      </p:sp>
      <p:sp>
        <p:nvSpPr>
          <p:cNvPr id="2064" name="Text Box 23">
            <a:extLst>
              <a:ext uri="{FF2B5EF4-FFF2-40B4-BE49-F238E27FC236}">
                <a16:creationId xmlns:a16="http://schemas.microsoft.com/office/drawing/2014/main" id="{6D870AFC-42AB-47B1-BA14-A692B1F1A41B}"/>
              </a:ext>
            </a:extLst>
          </p:cNvPr>
          <p:cNvSpPr txBox="1">
            <a:spLocks noChangeArrowheads="1"/>
          </p:cNvSpPr>
          <p:nvPr/>
        </p:nvSpPr>
        <p:spPr bwMode="auto">
          <a:xfrm>
            <a:off x="35396002" y="2221439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latin typeface="Arial" panose="020B0604020202020204" pitchFamily="34" charset="0"/>
                <a:cs typeface="Arial" panose="020B0604020202020204" pitchFamily="34" charset="0"/>
              </a:rPr>
              <a:t>Conclusions</a:t>
            </a:r>
          </a:p>
        </p:txBody>
      </p:sp>
      <p:sp>
        <p:nvSpPr>
          <p:cNvPr id="2065" name="Text Box 24">
            <a:extLst>
              <a:ext uri="{FF2B5EF4-FFF2-40B4-BE49-F238E27FC236}">
                <a16:creationId xmlns:a16="http://schemas.microsoft.com/office/drawing/2014/main" id="{C60E72EC-54EF-49D5-BEFE-118A17DA0BCD}"/>
              </a:ext>
            </a:extLst>
          </p:cNvPr>
          <p:cNvSpPr txBox="1">
            <a:spLocks noChangeArrowheads="1"/>
          </p:cNvSpPr>
          <p:nvPr/>
        </p:nvSpPr>
        <p:spPr bwMode="auto">
          <a:xfrm>
            <a:off x="34537165" y="28289714"/>
            <a:ext cx="6324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dirty="0">
                <a:latin typeface="Arial" panose="020B0604020202020204" pitchFamily="34" charset="0"/>
                <a:cs typeface="Arial" panose="020B0604020202020204" pitchFamily="34" charset="0"/>
              </a:rPr>
              <a:t>Acknowledgments</a:t>
            </a:r>
          </a:p>
        </p:txBody>
      </p:sp>
      <p:pic>
        <p:nvPicPr>
          <p:cNvPr id="2066" name="Picture 19" descr="red_logo_forlandscape.png">
            <a:extLst>
              <a:ext uri="{FF2B5EF4-FFF2-40B4-BE49-F238E27FC236}">
                <a16:creationId xmlns:a16="http://schemas.microsoft.com/office/drawing/2014/main" id="{91140407-91AF-4A12-82D5-8402952A86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38400"/>
            <a:ext cx="855821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41444DD-980D-4217-A8E1-E47036D46F1E}"/>
              </a:ext>
            </a:extLst>
          </p:cNvPr>
          <p:cNvSpPr txBox="1"/>
          <p:nvPr/>
        </p:nvSpPr>
        <p:spPr>
          <a:xfrm>
            <a:off x="1295399" y="8839200"/>
            <a:ext cx="9115631" cy="4524315"/>
          </a:xfrm>
          <a:prstGeom prst="rect">
            <a:avLst/>
          </a:prstGeom>
          <a:noFill/>
        </p:spPr>
        <p:txBody>
          <a:bodyPr wrap="square" rtlCol="0">
            <a:spAutoFit/>
          </a:bodyPr>
          <a:lstStyle/>
          <a:p>
            <a:pPr algn="just"/>
            <a:r>
              <a:rPr lang="en-US" sz="3200" dirty="0"/>
              <a:t>Medvedev et al predicted the effect of  nonthermal graphitization of diamond induced by a femtosecond x-ray laser pulse. This effect is yet to be experimentally confirmed which led our team, lead by Phil Heimann, to investigate this effect at the SACLA XFEL. We studied an additional material, NaCl to observe disordering on the fs </a:t>
            </a:r>
            <a:r>
              <a:rPr lang="en-US" sz="3200"/>
              <a:t>time scale.</a:t>
            </a:r>
            <a:endParaRPr lang="en-US" sz="3200" dirty="0"/>
          </a:p>
        </p:txBody>
      </p:sp>
      <p:sp>
        <p:nvSpPr>
          <p:cNvPr id="20" name="Text Box 39">
            <a:extLst>
              <a:ext uri="{FF2B5EF4-FFF2-40B4-BE49-F238E27FC236}">
                <a16:creationId xmlns:a16="http://schemas.microsoft.com/office/drawing/2014/main" id="{26AC8A66-7746-4296-A128-26A143003025}"/>
              </a:ext>
            </a:extLst>
          </p:cNvPr>
          <p:cNvSpPr txBox="1">
            <a:spLocks noChangeArrowheads="1"/>
          </p:cNvSpPr>
          <p:nvPr/>
        </p:nvSpPr>
        <p:spPr bwMode="auto">
          <a:xfrm>
            <a:off x="0" y="4749925"/>
            <a:ext cx="25527000" cy="1323439"/>
          </a:xfrm>
          <a:prstGeom prst="rect">
            <a:avLst/>
          </a:prstGeom>
          <a:noFill/>
          <a:ln w="9525">
            <a:noFill/>
            <a:miter lim="800000"/>
            <a:headEnd/>
            <a:tailEnd/>
          </a:ln>
          <a:effectLst/>
        </p:spPr>
        <p:txBody>
          <a:bodyPr>
            <a:spAutoFit/>
          </a:bodyPr>
          <a:lstStyle>
            <a:lvl1pPr defTabSz="4389438">
              <a:defRPr sz="4800">
                <a:solidFill>
                  <a:schemeClr val="tx1"/>
                </a:solidFill>
                <a:latin typeface="Verdana" panose="020B0604030504040204" pitchFamily="34" charset="0"/>
                <a:ea typeface="ＭＳ Ｐゴシック" panose="020B0600070205080204" pitchFamily="34" charset="-128"/>
              </a:defRPr>
            </a:lvl1pPr>
            <a:lvl2pPr marL="742950" indent="-285750" defTabSz="4389438">
              <a:defRPr sz="4800">
                <a:solidFill>
                  <a:schemeClr val="tx1"/>
                </a:solidFill>
                <a:latin typeface="Verdana" panose="020B0604030504040204" pitchFamily="34" charset="0"/>
                <a:ea typeface="ＭＳ Ｐゴシック" panose="020B0600070205080204" pitchFamily="34" charset="-128"/>
              </a:defRPr>
            </a:lvl2pPr>
            <a:lvl3pPr marL="1143000" indent="-228600" defTabSz="4389438">
              <a:defRPr sz="4800">
                <a:solidFill>
                  <a:schemeClr val="tx1"/>
                </a:solidFill>
                <a:latin typeface="Verdana" panose="020B0604030504040204" pitchFamily="34" charset="0"/>
                <a:ea typeface="ＭＳ Ｐゴシック" panose="020B0600070205080204" pitchFamily="34" charset="-128"/>
              </a:defRPr>
            </a:lvl3pPr>
            <a:lvl4pPr marL="1600200" indent="-228600" defTabSz="4389438">
              <a:defRPr sz="4800">
                <a:solidFill>
                  <a:schemeClr val="tx1"/>
                </a:solidFill>
                <a:latin typeface="Verdana" panose="020B0604030504040204" pitchFamily="34" charset="0"/>
                <a:ea typeface="ＭＳ Ｐゴシック" panose="020B0600070205080204" pitchFamily="34" charset="-128"/>
              </a:defRPr>
            </a:lvl4pPr>
            <a:lvl5pPr marL="2057400" indent="-228600" defTabSz="4389438">
              <a:defRPr sz="4800">
                <a:solidFill>
                  <a:schemeClr val="tx1"/>
                </a:solidFill>
                <a:latin typeface="Verdana" panose="020B0604030504040204" pitchFamily="34" charset="0"/>
                <a:ea typeface="ＭＳ Ｐゴシック" panose="020B0600070205080204" pitchFamily="34" charset="-128"/>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ea typeface="ＭＳ Ｐゴシック" panose="020B0600070205080204" pitchFamily="34" charset="-128"/>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ea typeface="ＭＳ Ｐゴシック" panose="020B0600070205080204" pitchFamily="34" charset="-128"/>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ea typeface="ＭＳ Ｐゴシック" panose="020B0600070205080204" pitchFamily="34" charset="-128"/>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2000" baseline="30000" dirty="0">
                <a:solidFill>
                  <a:srgbClr val="A4001D"/>
                </a:solidFill>
                <a:latin typeface="Arial" panose="020B0604020202020204" pitchFamily="34" charset="0"/>
              </a:rPr>
              <a:t>1</a:t>
            </a:r>
            <a:r>
              <a:rPr lang="en-US" altLang="en-US" sz="2000" dirty="0">
                <a:solidFill>
                  <a:srgbClr val="A4001D"/>
                </a:solidFill>
                <a:latin typeface="Arial" panose="020B0604020202020204" pitchFamily="34" charset="0"/>
              </a:rPr>
              <a:t>Applied Physics, University of Michigan, Ann Arbor, MI 48105, USA.</a:t>
            </a:r>
          </a:p>
          <a:p>
            <a:pPr eaLnBrk="1" hangingPunct="1">
              <a:spcBef>
                <a:spcPct val="50000"/>
              </a:spcBef>
            </a:pPr>
            <a:r>
              <a:rPr lang="en-US" altLang="en-US" sz="2000" baseline="30000" dirty="0">
                <a:solidFill>
                  <a:srgbClr val="A4001D"/>
                </a:solidFill>
                <a:latin typeface="Arial" panose="020B0604020202020204" pitchFamily="34" charset="0"/>
              </a:rPr>
              <a:t>2</a:t>
            </a:r>
            <a:r>
              <a:rPr lang="en-US" altLang="en-US" sz="2000" dirty="0">
                <a:solidFill>
                  <a:srgbClr val="A4001D"/>
                </a:solidFill>
                <a:latin typeface="Arial" panose="020B0604020202020204" pitchFamily="34" charset="0"/>
              </a:rPr>
              <a:t>Linac Coherent Light Source, SLAC National Accelerator Laboratory, 2575 Sand Hill Road, Menlo Park, CA 94025, USA.</a:t>
            </a:r>
          </a:p>
          <a:p>
            <a:pPr eaLnBrk="1" hangingPunct="1">
              <a:spcBef>
                <a:spcPct val="50000"/>
              </a:spcBef>
            </a:pPr>
            <a:r>
              <a:rPr lang="en-US" altLang="en-US" sz="2000" baseline="30000" dirty="0">
                <a:solidFill>
                  <a:srgbClr val="A4001D"/>
                </a:solidFill>
                <a:latin typeface="Arial" panose="020B0604020202020204" pitchFamily="34" charset="0"/>
              </a:rPr>
              <a:t>+</a:t>
            </a:r>
            <a:r>
              <a:rPr lang="en-US" altLang="en-US" sz="2000" dirty="0">
                <a:solidFill>
                  <a:srgbClr val="A4001D"/>
                </a:solidFill>
                <a:latin typeface="Arial" panose="020B0604020202020204" pitchFamily="34" charset="0"/>
              </a:rPr>
              <a:t>Contact: paheim@slac.stanford.edu</a:t>
            </a:r>
          </a:p>
        </p:txBody>
      </p:sp>
      <p:sp>
        <p:nvSpPr>
          <p:cNvPr id="21" name="Line 46">
            <a:extLst>
              <a:ext uri="{FF2B5EF4-FFF2-40B4-BE49-F238E27FC236}">
                <a16:creationId xmlns:a16="http://schemas.microsoft.com/office/drawing/2014/main" id="{86BE8D7B-8537-4CFB-AF8E-4FF917305060}"/>
              </a:ext>
            </a:extLst>
          </p:cNvPr>
          <p:cNvSpPr>
            <a:spLocks noChangeShapeType="1"/>
          </p:cNvSpPr>
          <p:nvPr/>
        </p:nvSpPr>
        <p:spPr bwMode="auto">
          <a:xfrm>
            <a:off x="1061934" y="26553215"/>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47">
            <a:extLst>
              <a:ext uri="{FF2B5EF4-FFF2-40B4-BE49-F238E27FC236}">
                <a16:creationId xmlns:a16="http://schemas.microsoft.com/office/drawing/2014/main" id="{8B06FE0D-9971-4F39-858B-92C299110487}"/>
              </a:ext>
            </a:extLst>
          </p:cNvPr>
          <p:cNvSpPr txBox="1">
            <a:spLocks noChangeArrowheads="1"/>
          </p:cNvSpPr>
          <p:nvPr/>
        </p:nvSpPr>
        <p:spPr bwMode="auto">
          <a:xfrm>
            <a:off x="3036231" y="25668113"/>
            <a:ext cx="5105400" cy="793750"/>
          </a:xfrm>
          <a:prstGeom prst="rect">
            <a:avLst/>
          </a:prstGeom>
          <a:noFill/>
          <a:ln w="9525">
            <a:noFill/>
            <a:miter lim="800000"/>
            <a:headEnd/>
            <a:tailEnd/>
          </a:ln>
          <a:effectLst/>
        </p:spPr>
        <p:txBody>
          <a:bodyPr>
            <a:spAutoFit/>
          </a:bodyPr>
          <a:lstStyle/>
          <a:p>
            <a:pPr algn="ctr" defTabSz="4389438" eaLnBrk="1" hangingPunct="1">
              <a:spcBef>
                <a:spcPct val="50000"/>
              </a:spcBef>
              <a:defRPr/>
            </a:pPr>
            <a:r>
              <a:rPr lang="en-US" sz="4600" b="1" dirty="0">
                <a:latin typeface="+mj-lt"/>
              </a:rPr>
              <a:t>Setup/Methods</a:t>
            </a:r>
            <a:endParaRPr lang="en-US" sz="4600" b="1" dirty="0">
              <a:latin typeface="+mj-lt"/>
              <a:ea typeface="+mn-ea"/>
            </a:endParaRPr>
          </a:p>
        </p:txBody>
      </p:sp>
      <p:sp>
        <p:nvSpPr>
          <p:cNvPr id="7" name="TextBox 6">
            <a:extLst>
              <a:ext uri="{FF2B5EF4-FFF2-40B4-BE49-F238E27FC236}">
                <a16:creationId xmlns:a16="http://schemas.microsoft.com/office/drawing/2014/main" id="{9F896475-56FF-4A5D-B9EF-7B0315A3BF5F}"/>
              </a:ext>
            </a:extLst>
          </p:cNvPr>
          <p:cNvSpPr txBox="1"/>
          <p:nvPr/>
        </p:nvSpPr>
        <p:spPr>
          <a:xfrm>
            <a:off x="1286080" y="26996991"/>
            <a:ext cx="8953501" cy="4524315"/>
          </a:xfrm>
          <a:prstGeom prst="rect">
            <a:avLst/>
          </a:prstGeom>
          <a:noFill/>
        </p:spPr>
        <p:txBody>
          <a:bodyPr wrap="square" rtlCol="0">
            <a:spAutoFit/>
          </a:bodyPr>
          <a:lstStyle/>
          <a:p>
            <a:pPr algn="just"/>
            <a:r>
              <a:rPr lang="en-US" sz="3200" dirty="0"/>
              <a:t>We conducted the experiment remotely with the help of the staff at SACLA. We made use of pump-probe x-ray diffraction to observe a time resolved change in structure of the material, altering the delay between pump and probe during shots. </a:t>
            </a:r>
          </a:p>
          <a:p>
            <a:pPr algn="just"/>
            <a:r>
              <a:rPr lang="en-US" sz="3200" dirty="0"/>
              <a:t>The target was raster scanned across the surface.</a:t>
            </a:r>
          </a:p>
        </p:txBody>
      </p:sp>
      <p:sp>
        <p:nvSpPr>
          <p:cNvPr id="8" name="TextBox 7">
            <a:extLst>
              <a:ext uri="{FF2B5EF4-FFF2-40B4-BE49-F238E27FC236}">
                <a16:creationId xmlns:a16="http://schemas.microsoft.com/office/drawing/2014/main" id="{A668F9D3-1580-4C0F-AFFA-0DBC8ED2AEA7}"/>
              </a:ext>
            </a:extLst>
          </p:cNvPr>
          <p:cNvSpPr txBox="1"/>
          <p:nvPr/>
        </p:nvSpPr>
        <p:spPr>
          <a:xfrm>
            <a:off x="12058599" y="21637600"/>
            <a:ext cx="8953602" cy="3539430"/>
          </a:xfrm>
          <a:prstGeom prst="rect">
            <a:avLst/>
          </a:prstGeom>
          <a:noFill/>
        </p:spPr>
        <p:txBody>
          <a:bodyPr wrap="square" rtlCol="0">
            <a:spAutoFit/>
          </a:bodyPr>
          <a:lstStyle/>
          <a:p>
            <a:r>
              <a:rPr lang="en-US" sz="3200" dirty="0"/>
              <a:t>X-ray focus: 200nm</a:t>
            </a:r>
          </a:p>
          <a:p>
            <a:r>
              <a:rPr lang="en-US" sz="3200" dirty="0"/>
              <a:t>Two color pulses: 7keV (pump), 10.5keV (probe)</a:t>
            </a:r>
          </a:p>
          <a:p>
            <a:r>
              <a:rPr lang="en-US" sz="3200" dirty="0"/>
              <a:t>Time delay:0 – 286.4fs</a:t>
            </a:r>
          </a:p>
          <a:p>
            <a:r>
              <a:rPr lang="en-US" sz="3200" dirty="0"/>
              <a:t>Pulse energies: 26uJ (pump), 17uJ (probe)</a:t>
            </a:r>
          </a:p>
          <a:p>
            <a:r>
              <a:rPr lang="en-US" sz="3200" dirty="0"/>
              <a:t>Detector angle range(2theta): 20 - 70 deg</a:t>
            </a:r>
          </a:p>
        </p:txBody>
      </p:sp>
      <p:pic>
        <p:nvPicPr>
          <p:cNvPr id="10" name="Picture 9">
            <a:extLst>
              <a:ext uri="{FF2B5EF4-FFF2-40B4-BE49-F238E27FC236}">
                <a16:creationId xmlns:a16="http://schemas.microsoft.com/office/drawing/2014/main" id="{1C2746CD-69CA-4561-B81C-D91B1DBFEA26}"/>
              </a:ext>
            </a:extLst>
          </p:cNvPr>
          <p:cNvPicPr>
            <a:picLocks noChangeAspect="1"/>
          </p:cNvPicPr>
          <p:nvPr/>
        </p:nvPicPr>
        <p:blipFill rotWithShape="1">
          <a:blip r:embed="rId6"/>
          <a:srcRect l="2826" r="1892" b="6953"/>
          <a:stretch/>
        </p:blipFill>
        <p:spPr>
          <a:xfrm>
            <a:off x="22748819" y="9667743"/>
            <a:ext cx="9010240" cy="9706392"/>
          </a:xfrm>
          <a:prstGeom prst="rect">
            <a:avLst/>
          </a:prstGeom>
        </p:spPr>
      </p:pic>
      <p:sp>
        <p:nvSpPr>
          <p:cNvPr id="33" name="TextBox 32">
            <a:extLst>
              <a:ext uri="{FF2B5EF4-FFF2-40B4-BE49-F238E27FC236}">
                <a16:creationId xmlns:a16="http://schemas.microsoft.com/office/drawing/2014/main" id="{659CED18-421B-409B-8A99-925D03146539}"/>
              </a:ext>
            </a:extLst>
          </p:cNvPr>
          <p:cNvSpPr txBox="1"/>
          <p:nvPr/>
        </p:nvSpPr>
        <p:spPr>
          <a:xfrm>
            <a:off x="23068145" y="19876033"/>
            <a:ext cx="8915399" cy="4524315"/>
          </a:xfrm>
          <a:prstGeom prst="rect">
            <a:avLst/>
          </a:prstGeom>
          <a:noFill/>
        </p:spPr>
        <p:txBody>
          <a:bodyPr wrap="square" rtlCol="0">
            <a:spAutoFit/>
          </a:bodyPr>
          <a:lstStyle/>
          <a:p>
            <a:pPr algn="just"/>
            <a:r>
              <a:rPr lang="en-US" sz="3200" dirty="0"/>
              <a:t>Differential filtering allowed the pump and probe region to be distinguish on detector. The High energy probe allows observation of multiple diffraction lines.</a:t>
            </a:r>
          </a:p>
          <a:p>
            <a:endParaRPr lang="en-US" sz="3200" dirty="0"/>
          </a:p>
          <a:p>
            <a:r>
              <a:rPr lang="en-US" sz="3200" dirty="0"/>
              <a:t>Filters: Cu for pump, cu-K edge is 9keV-. Higher absorption</a:t>
            </a:r>
          </a:p>
          <a:p>
            <a:r>
              <a:rPr lang="en-US" sz="3200" dirty="0"/>
              <a:t>Al for probe , lower absorption</a:t>
            </a:r>
          </a:p>
          <a:p>
            <a:pPr algn="just"/>
            <a:endParaRPr lang="en-US" sz="3200" dirty="0"/>
          </a:p>
        </p:txBody>
      </p:sp>
      <p:pic>
        <p:nvPicPr>
          <p:cNvPr id="14" name="Picture 13">
            <a:extLst>
              <a:ext uri="{FF2B5EF4-FFF2-40B4-BE49-F238E27FC236}">
                <a16:creationId xmlns:a16="http://schemas.microsoft.com/office/drawing/2014/main" id="{6445376B-E72F-4F27-AA8F-2BA393990661}"/>
              </a:ext>
            </a:extLst>
          </p:cNvPr>
          <p:cNvPicPr>
            <a:picLocks noChangeAspect="1"/>
          </p:cNvPicPr>
          <p:nvPr/>
        </p:nvPicPr>
        <p:blipFill rotWithShape="1">
          <a:blip r:embed="rId7"/>
          <a:srcRect l="859" t="2550" r="2187" b="1617"/>
          <a:stretch/>
        </p:blipFill>
        <p:spPr>
          <a:xfrm>
            <a:off x="22817471" y="24454826"/>
            <a:ext cx="8589754" cy="5759501"/>
          </a:xfrm>
          <a:prstGeom prst="rect">
            <a:avLst/>
          </a:prstGeom>
        </p:spPr>
      </p:pic>
      <p:sp>
        <p:nvSpPr>
          <p:cNvPr id="15" name="TextBox 14">
            <a:extLst>
              <a:ext uri="{FF2B5EF4-FFF2-40B4-BE49-F238E27FC236}">
                <a16:creationId xmlns:a16="http://schemas.microsoft.com/office/drawing/2014/main" id="{079655A3-84FF-4ED9-B2BD-F8DD814944FB}"/>
              </a:ext>
            </a:extLst>
          </p:cNvPr>
          <p:cNvSpPr txBox="1"/>
          <p:nvPr/>
        </p:nvSpPr>
        <p:spPr>
          <a:xfrm>
            <a:off x="33689132" y="29436522"/>
            <a:ext cx="8020666" cy="2062103"/>
          </a:xfrm>
          <a:prstGeom prst="rect">
            <a:avLst/>
          </a:prstGeom>
          <a:noFill/>
        </p:spPr>
        <p:txBody>
          <a:bodyPr wrap="square" rtlCol="0">
            <a:spAutoFit/>
          </a:bodyPr>
          <a:lstStyle/>
          <a:p>
            <a:r>
              <a:rPr lang="en-US" sz="3200" dirty="0"/>
              <a:t>We would like to thank the SACLA instrument scientists, and staff, as well as LCLS support staff for making this internship possible. </a:t>
            </a:r>
          </a:p>
        </p:txBody>
      </p:sp>
      <p:sp>
        <p:nvSpPr>
          <p:cNvPr id="16" name="TextBox 15">
            <a:extLst>
              <a:ext uri="{FF2B5EF4-FFF2-40B4-BE49-F238E27FC236}">
                <a16:creationId xmlns:a16="http://schemas.microsoft.com/office/drawing/2014/main" id="{8881BC7A-437A-4E32-8346-3591497D9593}"/>
              </a:ext>
            </a:extLst>
          </p:cNvPr>
          <p:cNvSpPr txBox="1"/>
          <p:nvPr/>
        </p:nvSpPr>
        <p:spPr>
          <a:xfrm>
            <a:off x="33379670" y="23089867"/>
            <a:ext cx="8457070" cy="5016758"/>
          </a:xfrm>
          <a:prstGeom prst="rect">
            <a:avLst/>
          </a:prstGeom>
          <a:noFill/>
        </p:spPr>
        <p:txBody>
          <a:bodyPr wrap="square" rtlCol="0">
            <a:spAutoFit/>
          </a:bodyPr>
          <a:lstStyle/>
          <a:p>
            <a:r>
              <a:rPr lang="en-US" sz="3200" dirty="0"/>
              <a:t>We observed fluence dependent ordering on the femtosecond timescale.  There seem to be correlations to peak suppression. Long time (~</a:t>
            </a:r>
            <a:r>
              <a:rPr lang="en-US" sz="3200" dirty="0" err="1"/>
              <a:t>ms</a:t>
            </a:r>
            <a:r>
              <a:rPr lang="en-US" sz="3200" dirty="0"/>
              <a:t>) reordering is observed.  Femtosecond timescale reordering, however, was not observed. Further investigation is also necessary to validate correlation between peak decay and pulse power.</a:t>
            </a:r>
          </a:p>
          <a:p>
            <a:endParaRPr lang="en-US" sz="3200" dirty="0"/>
          </a:p>
        </p:txBody>
      </p:sp>
      <p:sp>
        <p:nvSpPr>
          <p:cNvPr id="38" name="TextBox 37">
            <a:extLst>
              <a:ext uri="{FF2B5EF4-FFF2-40B4-BE49-F238E27FC236}">
                <a16:creationId xmlns:a16="http://schemas.microsoft.com/office/drawing/2014/main" id="{C9C67FEF-D4AE-48CB-8639-A2DCB1DD712D}"/>
              </a:ext>
            </a:extLst>
          </p:cNvPr>
          <p:cNvSpPr txBox="1"/>
          <p:nvPr/>
        </p:nvSpPr>
        <p:spPr>
          <a:xfrm>
            <a:off x="23122224" y="30228281"/>
            <a:ext cx="8325465" cy="1077218"/>
          </a:xfrm>
          <a:prstGeom prst="rect">
            <a:avLst/>
          </a:prstGeom>
          <a:noFill/>
        </p:spPr>
        <p:txBody>
          <a:bodyPr wrap="square" rtlCol="0">
            <a:spAutoFit/>
          </a:bodyPr>
          <a:lstStyle/>
          <a:p>
            <a:r>
              <a:rPr lang="en-US" sz="3200" dirty="0"/>
              <a:t>Data sorted by pump pulse energy normalized to the probe pulse energy. </a:t>
            </a:r>
          </a:p>
        </p:txBody>
      </p:sp>
      <p:pic>
        <p:nvPicPr>
          <p:cNvPr id="27" name="Picture 26">
            <a:extLst>
              <a:ext uri="{FF2B5EF4-FFF2-40B4-BE49-F238E27FC236}">
                <a16:creationId xmlns:a16="http://schemas.microsoft.com/office/drawing/2014/main" id="{75194714-4905-4BE7-B1CD-E325AB3213EF}"/>
              </a:ext>
            </a:extLst>
          </p:cNvPr>
          <p:cNvPicPr>
            <a:picLocks noChangeAspect="1"/>
          </p:cNvPicPr>
          <p:nvPr/>
        </p:nvPicPr>
        <p:blipFill rotWithShape="1">
          <a:blip r:embed="rId8"/>
          <a:srcRect l="4099"/>
          <a:stretch/>
        </p:blipFill>
        <p:spPr>
          <a:xfrm>
            <a:off x="11941845" y="7810262"/>
            <a:ext cx="8594532" cy="4967647"/>
          </a:xfrm>
          <a:prstGeom prst="rect">
            <a:avLst/>
          </a:prstGeom>
        </p:spPr>
      </p:pic>
      <p:sp>
        <p:nvSpPr>
          <p:cNvPr id="48" name="Line 17">
            <a:extLst>
              <a:ext uri="{FF2B5EF4-FFF2-40B4-BE49-F238E27FC236}">
                <a16:creationId xmlns:a16="http://schemas.microsoft.com/office/drawing/2014/main" id="{3F9A82CC-28FE-40F0-82C7-E0F7C3759816}"/>
              </a:ext>
            </a:extLst>
          </p:cNvPr>
          <p:cNvSpPr>
            <a:spLocks noChangeShapeType="1"/>
          </p:cNvSpPr>
          <p:nvPr/>
        </p:nvSpPr>
        <p:spPr bwMode="auto">
          <a:xfrm>
            <a:off x="1149093" y="14444101"/>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Text Box 47">
            <a:extLst>
              <a:ext uri="{FF2B5EF4-FFF2-40B4-BE49-F238E27FC236}">
                <a16:creationId xmlns:a16="http://schemas.microsoft.com/office/drawing/2014/main" id="{BC10DC3F-986F-419A-9BF8-DCAF8730A9E5}"/>
              </a:ext>
            </a:extLst>
          </p:cNvPr>
          <p:cNvSpPr txBox="1">
            <a:spLocks noChangeArrowheads="1"/>
          </p:cNvSpPr>
          <p:nvPr/>
        </p:nvSpPr>
        <p:spPr bwMode="auto">
          <a:xfrm>
            <a:off x="3244593" y="13650351"/>
            <a:ext cx="5105400" cy="793750"/>
          </a:xfrm>
          <a:prstGeom prst="rect">
            <a:avLst/>
          </a:prstGeom>
          <a:noFill/>
          <a:ln w="9525">
            <a:noFill/>
            <a:miter lim="800000"/>
            <a:headEnd/>
            <a:tailEnd/>
          </a:ln>
          <a:effectLst/>
        </p:spPr>
        <p:txBody>
          <a:bodyPr>
            <a:spAutoFit/>
          </a:bodyPr>
          <a:lstStyle/>
          <a:p>
            <a:pPr algn="ctr" defTabSz="4389438" eaLnBrk="1" hangingPunct="1">
              <a:spcBef>
                <a:spcPct val="50000"/>
              </a:spcBef>
              <a:defRPr/>
            </a:pPr>
            <a:r>
              <a:rPr lang="en-US" sz="4600" b="1" dirty="0">
                <a:latin typeface="+mj-lt"/>
                <a:ea typeface="+mn-ea"/>
              </a:rPr>
              <a:t>Theory</a:t>
            </a:r>
          </a:p>
        </p:txBody>
      </p:sp>
      <p:sp>
        <p:nvSpPr>
          <p:cNvPr id="52" name="TextBox 51">
            <a:extLst>
              <a:ext uri="{FF2B5EF4-FFF2-40B4-BE49-F238E27FC236}">
                <a16:creationId xmlns:a16="http://schemas.microsoft.com/office/drawing/2014/main" id="{78BD652E-6584-44F9-B8A4-2D819463BF0F}"/>
              </a:ext>
            </a:extLst>
          </p:cNvPr>
          <p:cNvSpPr txBox="1"/>
          <p:nvPr/>
        </p:nvSpPr>
        <p:spPr>
          <a:xfrm>
            <a:off x="1253459" y="14793293"/>
            <a:ext cx="9053995" cy="5816977"/>
          </a:xfrm>
          <a:prstGeom prst="rect">
            <a:avLst/>
          </a:prstGeom>
          <a:noFill/>
        </p:spPr>
        <p:txBody>
          <a:bodyPr wrap="square">
            <a:spAutoFit/>
          </a:bodyPr>
          <a:lstStyle/>
          <a:p>
            <a:pPr algn="just"/>
            <a:r>
              <a:rPr lang="en-US" sz="3100" dirty="0"/>
              <a:t>Under femtosecond irradiation, the crystalline samples are predicted to undergo a cascade of absorption  and electron scattering processes. First, photo-absorption promotes electrons from core or the valence bands, which can cause the holes to decay through Auger processes. The Auger emission produces more electronic excitation from valence to conduction. The photo and Auger electrons continue to scatter inelastically though impact ionization.</a:t>
            </a:r>
          </a:p>
        </p:txBody>
      </p:sp>
      <p:pic>
        <p:nvPicPr>
          <p:cNvPr id="35" name="Picture 34">
            <a:extLst>
              <a:ext uri="{FF2B5EF4-FFF2-40B4-BE49-F238E27FC236}">
                <a16:creationId xmlns:a16="http://schemas.microsoft.com/office/drawing/2014/main" id="{5A7E8538-0DF1-4514-B914-622D7C44A828}"/>
              </a:ext>
            </a:extLst>
          </p:cNvPr>
          <p:cNvPicPr>
            <a:picLocks noChangeAspect="1"/>
          </p:cNvPicPr>
          <p:nvPr/>
        </p:nvPicPr>
        <p:blipFill rotWithShape="1">
          <a:blip r:embed="rId9"/>
          <a:srcRect b="72272"/>
          <a:stretch/>
        </p:blipFill>
        <p:spPr>
          <a:xfrm>
            <a:off x="12246370" y="26803226"/>
            <a:ext cx="8412173" cy="3666036"/>
          </a:xfrm>
          <a:prstGeom prst="rect">
            <a:avLst/>
          </a:prstGeom>
        </p:spPr>
      </p:pic>
      <p:sp>
        <p:nvSpPr>
          <p:cNvPr id="36" name="TextBox 35">
            <a:extLst>
              <a:ext uri="{FF2B5EF4-FFF2-40B4-BE49-F238E27FC236}">
                <a16:creationId xmlns:a16="http://schemas.microsoft.com/office/drawing/2014/main" id="{391AC950-B257-4987-9A24-06F52B7772EC}"/>
              </a:ext>
            </a:extLst>
          </p:cNvPr>
          <p:cNvSpPr txBox="1"/>
          <p:nvPr/>
        </p:nvSpPr>
        <p:spPr>
          <a:xfrm>
            <a:off x="34200766" y="16645595"/>
            <a:ext cx="7826877" cy="5016758"/>
          </a:xfrm>
          <a:prstGeom prst="rect">
            <a:avLst/>
          </a:prstGeom>
          <a:noFill/>
        </p:spPr>
        <p:txBody>
          <a:bodyPr wrap="square" rtlCol="0">
            <a:spAutoFit/>
          </a:bodyPr>
          <a:lstStyle/>
          <a:p>
            <a:r>
              <a:rPr lang="en-US" sz="3200" dirty="0"/>
              <a:t>We expect with greater pulse energy, that the reordering will occur faster, and graphitization may not occur at higher energies. At lower energies we can't detect the transition.</a:t>
            </a:r>
            <a:r>
              <a:rPr lang="en-US" sz="3200" dirty="0">
                <a:solidFill>
                  <a:srgbClr val="FF0000"/>
                </a:solidFill>
              </a:rPr>
              <a:t> </a:t>
            </a:r>
            <a:r>
              <a:rPr lang="en-US" sz="3200" dirty="0"/>
              <a:t>We see peak decay as a function delay/time. Lower plot: the data was collected by long time (~33ms) delays. At long delays we see the peak shift to graphite </a:t>
            </a:r>
          </a:p>
        </p:txBody>
      </p:sp>
      <p:pic>
        <p:nvPicPr>
          <p:cNvPr id="25" name="Picture 24" descr="A picture containing plane, indoor, silver, fighter&#10;&#10;Description automatically generated">
            <a:extLst>
              <a:ext uri="{FF2B5EF4-FFF2-40B4-BE49-F238E27FC236}">
                <a16:creationId xmlns:a16="http://schemas.microsoft.com/office/drawing/2014/main" id="{8F90D589-8CB7-4AD2-8066-490FC30E69AB}"/>
              </a:ext>
            </a:extLst>
          </p:cNvPr>
          <p:cNvPicPr>
            <a:picLocks noChangeAspect="1"/>
          </p:cNvPicPr>
          <p:nvPr/>
        </p:nvPicPr>
        <p:blipFill rotWithShape="1">
          <a:blip r:embed="rId10">
            <a:extLst>
              <a:ext uri="{28A0092B-C50C-407E-A947-70E740481C1C}">
                <a14:useLocalDpi xmlns:a14="http://schemas.microsoft.com/office/drawing/2010/main" val="0"/>
              </a:ext>
            </a:extLst>
          </a:blip>
          <a:srcRect l="10199" t="4288" r="15587" b="13352"/>
          <a:stretch/>
        </p:blipFill>
        <p:spPr>
          <a:xfrm>
            <a:off x="18012184" y="9101699"/>
            <a:ext cx="2952400" cy="2457295"/>
          </a:xfrm>
          <a:prstGeom prst="rect">
            <a:avLst/>
          </a:prstGeom>
        </p:spPr>
      </p:pic>
      <p:pic>
        <p:nvPicPr>
          <p:cNvPr id="4" name="Picture 3" descr="A picture containing dark, close&#10;&#10;Description automatically generated">
            <a:extLst>
              <a:ext uri="{FF2B5EF4-FFF2-40B4-BE49-F238E27FC236}">
                <a16:creationId xmlns:a16="http://schemas.microsoft.com/office/drawing/2014/main" id="{0E1436FE-B1FC-4623-8448-E2FF95078C93}"/>
              </a:ext>
            </a:extLst>
          </p:cNvPr>
          <p:cNvPicPr>
            <a:picLocks noChangeAspect="1"/>
          </p:cNvPicPr>
          <p:nvPr/>
        </p:nvPicPr>
        <p:blipFill rotWithShape="1">
          <a:blip r:embed="rId11">
            <a:extLst>
              <a:ext uri="{28A0092B-C50C-407E-A947-70E740481C1C}">
                <a14:useLocalDpi xmlns:a14="http://schemas.microsoft.com/office/drawing/2010/main" val="0"/>
              </a:ext>
            </a:extLst>
          </a:blip>
          <a:srcRect l="41934" t="35808" r="36064" b="33389"/>
          <a:stretch/>
        </p:blipFill>
        <p:spPr>
          <a:xfrm rot="5400000" flipH="1">
            <a:off x="13245217" y="13338986"/>
            <a:ext cx="6658099" cy="6990995"/>
          </a:xfrm>
          <a:prstGeom prst="rect">
            <a:avLst/>
          </a:prstGeom>
        </p:spPr>
      </p:pic>
      <p:pic>
        <p:nvPicPr>
          <p:cNvPr id="6" name="Picture 5" descr="Histogram&#10;&#10;Description automatically generated">
            <a:extLst>
              <a:ext uri="{FF2B5EF4-FFF2-40B4-BE49-F238E27FC236}">
                <a16:creationId xmlns:a16="http://schemas.microsoft.com/office/drawing/2014/main" id="{C2C1181B-31F2-4BC7-A912-6A3CA9B4AE4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689132" y="13079778"/>
            <a:ext cx="8751618" cy="3488263"/>
          </a:xfrm>
          <a:prstGeom prst="rect">
            <a:avLst/>
          </a:prstGeom>
        </p:spPr>
      </p:pic>
      <p:pic>
        <p:nvPicPr>
          <p:cNvPr id="5" name="Picture 4" descr="A picture containing dark, night sky&#10;&#10;Description automatically generated">
            <a:extLst>
              <a:ext uri="{FF2B5EF4-FFF2-40B4-BE49-F238E27FC236}">
                <a16:creationId xmlns:a16="http://schemas.microsoft.com/office/drawing/2014/main" id="{BB0B723A-ACF2-47F5-B84A-A6DD92FB188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061729" y="11154472"/>
            <a:ext cx="8485144" cy="8485144"/>
          </a:xfrm>
          <a:prstGeom prst="rect">
            <a:avLst/>
          </a:prstGeom>
        </p:spPr>
      </p:pic>
      <p:pic>
        <p:nvPicPr>
          <p:cNvPr id="1028" name="Picture 4">
            <a:extLst>
              <a:ext uri="{FF2B5EF4-FFF2-40B4-BE49-F238E27FC236}">
                <a16:creationId xmlns:a16="http://schemas.microsoft.com/office/drawing/2014/main" id="{98BBBBB0-BF7E-4B74-A3DA-22ADEE33FA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2647" y="20077364"/>
            <a:ext cx="6146934" cy="50137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234E972-EF35-416B-928F-07790C111A1C}"/>
              </a:ext>
            </a:extLst>
          </p:cNvPr>
          <p:cNvSpPr txBox="1"/>
          <p:nvPr/>
        </p:nvSpPr>
        <p:spPr>
          <a:xfrm rot="792808">
            <a:off x="18195802" y="30045050"/>
            <a:ext cx="1360496" cy="338554"/>
          </a:xfrm>
          <a:prstGeom prst="rect">
            <a:avLst/>
          </a:prstGeom>
          <a:solidFill>
            <a:schemeClr val="bg1"/>
          </a:solidFill>
        </p:spPr>
        <p:txBody>
          <a:bodyPr wrap="square" rtlCol="0">
            <a:spAutoFit/>
          </a:bodyPr>
          <a:lstStyle/>
          <a:p>
            <a:r>
              <a:rPr lang="en-US" sz="1600" dirty="0"/>
              <a:t>0-286.4 fs</a:t>
            </a:r>
          </a:p>
        </p:txBody>
      </p:sp>
      <p:sp>
        <p:nvSpPr>
          <p:cNvPr id="24" name="TextBox 23">
            <a:extLst>
              <a:ext uri="{FF2B5EF4-FFF2-40B4-BE49-F238E27FC236}">
                <a16:creationId xmlns:a16="http://schemas.microsoft.com/office/drawing/2014/main" id="{A4AC579C-A29B-446F-8A84-A5366C4212D2}"/>
              </a:ext>
            </a:extLst>
          </p:cNvPr>
          <p:cNvSpPr txBox="1"/>
          <p:nvPr/>
        </p:nvSpPr>
        <p:spPr>
          <a:xfrm>
            <a:off x="29631155" y="11056157"/>
            <a:ext cx="2046848" cy="825648"/>
          </a:xfrm>
          <a:prstGeom prst="rect">
            <a:avLst/>
          </a:prstGeom>
          <a:noFill/>
        </p:spPr>
        <p:txBody>
          <a:bodyPr wrap="square" rtlCol="0">
            <a:spAutoFit/>
          </a:bodyPr>
          <a:lstStyle/>
          <a:p>
            <a:r>
              <a:rPr lang="en-US" dirty="0">
                <a:solidFill>
                  <a:schemeClr val="bg1"/>
                </a:solidFill>
              </a:rPr>
              <a:t>NaCl</a:t>
            </a:r>
          </a:p>
        </p:txBody>
      </p:sp>
      <p:sp>
        <p:nvSpPr>
          <p:cNvPr id="26" name="TextBox 25">
            <a:extLst>
              <a:ext uri="{FF2B5EF4-FFF2-40B4-BE49-F238E27FC236}">
                <a16:creationId xmlns:a16="http://schemas.microsoft.com/office/drawing/2014/main" id="{013A43C6-0454-4258-AE58-09DB0ABBEE18}"/>
              </a:ext>
            </a:extLst>
          </p:cNvPr>
          <p:cNvSpPr txBox="1"/>
          <p:nvPr/>
        </p:nvSpPr>
        <p:spPr>
          <a:xfrm>
            <a:off x="40377948" y="8413750"/>
            <a:ext cx="2062802" cy="954107"/>
          </a:xfrm>
          <a:prstGeom prst="rect">
            <a:avLst/>
          </a:prstGeom>
          <a:noFill/>
        </p:spPr>
        <p:txBody>
          <a:bodyPr wrap="square" rtlCol="0">
            <a:spAutoFit/>
          </a:bodyPr>
          <a:lstStyle/>
          <a:p>
            <a:r>
              <a:rPr lang="en-US" sz="2800" dirty="0"/>
              <a:t>Highest fluence </a:t>
            </a:r>
          </a:p>
        </p:txBody>
      </p:sp>
      <p:sp>
        <p:nvSpPr>
          <p:cNvPr id="28" name="TextBox 27">
            <a:extLst>
              <a:ext uri="{FF2B5EF4-FFF2-40B4-BE49-F238E27FC236}">
                <a16:creationId xmlns:a16="http://schemas.microsoft.com/office/drawing/2014/main" id="{274B7B4C-BB46-4E23-80FF-FDB48E23C259}"/>
              </a:ext>
            </a:extLst>
          </p:cNvPr>
          <p:cNvSpPr txBox="1"/>
          <p:nvPr/>
        </p:nvSpPr>
        <p:spPr>
          <a:xfrm>
            <a:off x="40322265" y="7860712"/>
            <a:ext cx="3028950" cy="523220"/>
          </a:xfrm>
          <a:prstGeom prst="rect">
            <a:avLst/>
          </a:prstGeom>
          <a:noFill/>
        </p:spPr>
        <p:txBody>
          <a:bodyPr wrap="square" rtlCol="0">
            <a:spAutoFit/>
          </a:bodyPr>
          <a:lstStyle/>
          <a:p>
            <a:r>
              <a:rPr lang="en-US" sz="2800" dirty="0"/>
              <a:t>Diamond</a:t>
            </a:r>
          </a:p>
        </p:txBody>
      </p:sp>
      <p:sp>
        <p:nvSpPr>
          <p:cNvPr id="59" name="TextBox 58">
            <a:extLst>
              <a:ext uri="{FF2B5EF4-FFF2-40B4-BE49-F238E27FC236}">
                <a16:creationId xmlns:a16="http://schemas.microsoft.com/office/drawing/2014/main" id="{D9944883-BBDC-48AD-8A01-F7EA2A4BD2F5}"/>
              </a:ext>
            </a:extLst>
          </p:cNvPr>
          <p:cNvSpPr txBox="1"/>
          <p:nvPr/>
        </p:nvSpPr>
        <p:spPr>
          <a:xfrm>
            <a:off x="19632291" y="28774743"/>
            <a:ext cx="1292943" cy="276999"/>
          </a:xfrm>
          <a:prstGeom prst="rect">
            <a:avLst/>
          </a:prstGeom>
          <a:solidFill>
            <a:schemeClr val="bg1"/>
          </a:solidFill>
        </p:spPr>
        <p:txBody>
          <a:bodyPr wrap="square" rtlCol="0">
            <a:spAutoFit/>
          </a:bodyPr>
          <a:lstStyle/>
          <a:p>
            <a:r>
              <a:rPr lang="en-US" sz="1200" dirty="0"/>
              <a:t>1.771Å</a:t>
            </a:r>
          </a:p>
        </p:txBody>
      </p:sp>
      <p:sp>
        <p:nvSpPr>
          <p:cNvPr id="61" name="TextBox 60">
            <a:extLst>
              <a:ext uri="{FF2B5EF4-FFF2-40B4-BE49-F238E27FC236}">
                <a16:creationId xmlns:a16="http://schemas.microsoft.com/office/drawing/2014/main" id="{576F2328-1056-4A3E-A46A-AC2D8B8D3040}"/>
              </a:ext>
            </a:extLst>
          </p:cNvPr>
          <p:cNvSpPr txBox="1"/>
          <p:nvPr/>
        </p:nvSpPr>
        <p:spPr>
          <a:xfrm>
            <a:off x="18098918" y="28749666"/>
            <a:ext cx="1292943" cy="246221"/>
          </a:xfrm>
          <a:prstGeom prst="rect">
            <a:avLst/>
          </a:prstGeom>
          <a:solidFill>
            <a:schemeClr val="bg1"/>
          </a:solidFill>
        </p:spPr>
        <p:txBody>
          <a:bodyPr wrap="square" rtlCol="0">
            <a:spAutoFit/>
          </a:bodyPr>
          <a:lstStyle/>
          <a:p>
            <a:r>
              <a:rPr lang="en-US" sz="1000" dirty="0"/>
              <a:t>1.1808Å</a:t>
            </a:r>
          </a:p>
        </p:txBody>
      </p:sp>
      <p:sp>
        <p:nvSpPr>
          <p:cNvPr id="62" name="Line 46">
            <a:extLst>
              <a:ext uri="{FF2B5EF4-FFF2-40B4-BE49-F238E27FC236}">
                <a16:creationId xmlns:a16="http://schemas.microsoft.com/office/drawing/2014/main" id="{7F3EDE2D-1880-44C7-94AA-7BEA0FBAD8BB}"/>
              </a:ext>
            </a:extLst>
          </p:cNvPr>
          <p:cNvSpPr>
            <a:spLocks noChangeShapeType="1"/>
          </p:cNvSpPr>
          <p:nvPr/>
        </p:nvSpPr>
        <p:spPr bwMode="auto">
          <a:xfrm>
            <a:off x="22631400" y="8760515"/>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Text Box 47">
            <a:extLst>
              <a:ext uri="{FF2B5EF4-FFF2-40B4-BE49-F238E27FC236}">
                <a16:creationId xmlns:a16="http://schemas.microsoft.com/office/drawing/2014/main" id="{B2A0DD9C-8A38-4C36-AA9A-252219383CFD}"/>
              </a:ext>
            </a:extLst>
          </p:cNvPr>
          <p:cNvSpPr txBox="1">
            <a:spLocks noChangeArrowheads="1"/>
          </p:cNvSpPr>
          <p:nvPr/>
        </p:nvSpPr>
        <p:spPr bwMode="auto">
          <a:xfrm>
            <a:off x="24436167" y="7721944"/>
            <a:ext cx="6178433" cy="800219"/>
          </a:xfrm>
          <a:prstGeom prst="rect">
            <a:avLst/>
          </a:prstGeom>
          <a:noFill/>
          <a:ln w="9525">
            <a:noFill/>
            <a:miter lim="800000"/>
            <a:headEnd/>
            <a:tailEnd/>
          </a:ln>
          <a:effectLst/>
        </p:spPr>
        <p:txBody>
          <a:bodyPr wrap="square">
            <a:spAutoFit/>
          </a:bodyPr>
          <a:lstStyle/>
          <a:p>
            <a:pPr algn="ctr" defTabSz="4389438" eaLnBrk="1" hangingPunct="1">
              <a:spcBef>
                <a:spcPct val="50000"/>
              </a:spcBef>
              <a:defRPr/>
            </a:pPr>
            <a:r>
              <a:rPr lang="en-US" sz="4600" b="1" dirty="0">
                <a:latin typeface="+mj-lt"/>
              </a:rPr>
              <a:t>Results/Discussion</a:t>
            </a:r>
            <a:endParaRPr lang="en-US" sz="4600" b="1" dirty="0">
              <a:latin typeface="+mj-lt"/>
              <a:ea typeface="+mn-ea"/>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E7560FD141C4AAA7B9ED0146FF64E" ma:contentTypeVersion="6" ma:contentTypeDescription="Create a new document." ma:contentTypeScope="" ma:versionID="447a22c3d47db98135d612fe76cb0d2e">
  <xsd:schema xmlns:xsd="http://www.w3.org/2001/XMLSchema" xmlns:xs="http://www.w3.org/2001/XMLSchema" xmlns:p="http://schemas.microsoft.com/office/2006/metadata/properties" xmlns:ns2="76de5eff-e736-4470-b8e1-4f3b654099a1" xmlns:ns3="891c90e7-7d13-43f3-b940-a07d68e13b76" targetNamespace="http://schemas.microsoft.com/office/2006/metadata/properties" ma:root="true" ma:fieldsID="45bd754d32e8a90ea5978a57e3188910" ns2:_="" ns3:_="">
    <xsd:import namespace="76de5eff-e736-4470-b8e1-4f3b654099a1"/>
    <xsd:import namespace="891c90e7-7d13-43f3-b940-a07d68e13b76"/>
    <xsd:element name="properties">
      <xsd:complexType>
        <xsd:sequence>
          <xsd:element name="documentManagement">
            <xsd:complexType>
              <xsd:all>
                <xsd:element ref="ns2:Date"/>
                <xsd:element ref="ns2:Public_x003f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e5eff-e736-4470-b8e1-4f3b654099a1" elementFormDefault="qualified">
    <xsd:import namespace="http://schemas.microsoft.com/office/2006/documentManagement/types"/>
    <xsd:import namespace="http://schemas.microsoft.com/office/infopath/2007/PartnerControls"/>
    <xsd:element name="Date" ma:index="8" ma:displayName="Date" ma:format="DateOnly" ma:internalName="Date">
      <xsd:simpleType>
        <xsd:restriction base="dms:DateTime"/>
      </xsd:simpleType>
    </xsd:element>
    <xsd:element name="Public_x003f_" ma:index="9" nillable="true" ma:displayName="Public?" ma:default="0" ma:format="Dropdown" ma:internalName="Public_x003f_">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1c90e7-7d13-43f3-b940-a07d68e13b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_x003f_ xmlns="76de5eff-e736-4470-b8e1-4f3b654099a1">true</Public_x003f_>
    <Date xmlns="76de5eff-e736-4470-b8e1-4f3b654099a1">2021-10-20T07:00:00+00:00</Date>
  </documentManagement>
</p:properties>
</file>

<file path=customXml/itemProps1.xml><?xml version="1.0" encoding="utf-8"?>
<ds:datastoreItem xmlns:ds="http://schemas.openxmlformats.org/officeDocument/2006/customXml" ds:itemID="{2FC99E06-3921-4F1F-ACBA-5708B02278C4}"/>
</file>

<file path=customXml/itemProps2.xml><?xml version="1.0" encoding="utf-8"?>
<ds:datastoreItem xmlns:ds="http://schemas.openxmlformats.org/officeDocument/2006/customXml" ds:itemID="{415E8703-A763-44CA-A930-A8C696E07D43}"/>
</file>

<file path=customXml/itemProps3.xml><?xml version="1.0" encoding="utf-8"?>
<ds:datastoreItem xmlns:ds="http://schemas.openxmlformats.org/officeDocument/2006/customXml" ds:itemID="{09A3AC28-140B-4783-A521-08C9635BD250}"/>
</file>

<file path=docProps/app.xml><?xml version="1.0" encoding="utf-8"?>
<Properties xmlns="http://schemas.openxmlformats.org/officeDocument/2006/extended-properties" xmlns:vt="http://schemas.openxmlformats.org/officeDocument/2006/docPropsVTypes">
  <TotalTime>2504</TotalTime>
  <Words>589</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Verdana</vt:lpstr>
      <vt:lpstr>Default Design</vt:lpstr>
      <vt:lpstr>PowerPoint Presentation</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Ultrafast Phase Transitions in Crystalline Materials at the SACLA XFEL</dc:title>
  <dc:creator>Greg Stewart</dc:creator>
  <cp:lastModifiedBy>Antoine, Andre</cp:lastModifiedBy>
  <cp:revision>11</cp:revision>
  <dcterms:created xsi:type="dcterms:W3CDTF">2008-10-22T22:19:04Z</dcterms:created>
  <dcterms:modified xsi:type="dcterms:W3CDTF">2021-10-20T23:56:30Z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0x010100F6DE7560FD141C4AAA7B9ED0146FF64E</vt:lpwstr>
  </property>
</Properties>
</file>