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interSettings" Target="printerSettings/printerSettings1.bin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5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7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5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8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3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CD03-CB7E-6E40-AD09-663445AD6D1B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4D6D8-BAC8-E84C-A19F-6D34989F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1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dia-20151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86642" y="-1143000"/>
            <a:ext cx="5170715" cy="9144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399867" y="2032000"/>
            <a:ext cx="33866" cy="3420533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167467" y="2032000"/>
            <a:ext cx="523240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67467" y="2032000"/>
            <a:ext cx="0" cy="49106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50533" y="2506133"/>
            <a:ext cx="4605867" cy="1693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39468" y="2523067"/>
            <a:ext cx="33865" cy="931333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689600" y="3437467"/>
            <a:ext cx="1117600" cy="16933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89601" y="3420533"/>
            <a:ext cx="16932" cy="931334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89600" y="4351866"/>
            <a:ext cx="2709333" cy="33867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146800" y="3031067"/>
            <a:ext cx="2184400" cy="16933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096000" y="3026570"/>
            <a:ext cx="46489" cy="1731697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998133" y="4758268"/>
            <a:ext cx="4080933" cy="33865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035383" y="4087838"/>
            <a:ext cx="1687454" cy="678407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722837" y="4105233"/>
            <a:ext cx="17396" cy="1322024"/>
          </a:xfrm>
          <a:prstGeom prst="straightConnector1">
            <a:avLst/>
          </a:pr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13372" y="4383554"/>
            <a:ext cx="7149934" cy="17396"/>
          </a:xfrm>
          <a:prstGeom prst="straightConnector1">
            <a:avLst/>
          </a:prstGeom>
          <a:ln>
            <a:solidFill>
              <a:srgbClr val="3366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93485" y="4940195"/>
            <a:ext cx="95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ionizing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laser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19850" y="2413757"/>
            <a:ext cx="95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probe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laser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7217" y="4035653"/>
            <a:ext cx="121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e</a:t>
            </a:r>
            <a:r>
              <a:rPr lang="en-US" baseline="30000" dirty="0" smtClean="0">
                <a:solidFill>
                  <a:srgbClr val="3366FF"/>
                </a:solidFill>
              </a:rPr>
              <a:t>-</a:t>
            </a:r>
            <a:r>
              <a:rPr lang="en-US" dirty="0" smtClean="0">
                <a:solidFill>
                  <a:srgbClr val="3366FF"/>
                </a:solidFill>
              </a:rPr>
              <a:t> beam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54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8157BABFBCF3A14A9C1561F0CE01F34F" ma:contentTypeVersion="3" ma:contentTypeDescription="Upload an image or a photograph." ma:contentTypeScope="" ma:versionID="7319dca81a895f3f20f58867ed42b0e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83ec75ddead83d581c27f5c97c3a3b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Picture Width" ma:internalName="ImageWidth" ma:readOnly="true">
      <xsd:simpleType>
        <xsd:restriction base="dms:Unknown"/>
      </xsd:simpleType>
    </xsd:element>
    <xsd:element name="ImageHeight" ma:index="12" nillable="true" ma:displayName="Picture Height" ma:internalName="ImageHeight" ma:readOnly="true">
      <xsd:simpleType>
        <xsd:restriction base="dms:Unknown"/>
      </xsd:simpleType>
    </xsd:element>
    <xsd:element name="ImageCreateDate" ma:index="13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4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3D9E9C-9349-4537-8E59-D48AF6A9CE18}"/>
</file>

<file path=customXml/itemProps2.xml><?xml version="1.0" encoding="utf-8"?>
<ds:datastoreItem xmlns:ds="http://schemas.openxmlformats.org/officeDocument/2006/customXml" ds:itemID="{A51BF0F1-9776-4C9A-B62F-D7785FCDF791}"/>
</file>

<file path=customXml/itemProps3.xml><?xml version="1.0" encoding="utf-8"?>
<ds:datastoreItem xmlns:ds="http://schemas.openxmlformats.org/officeDocument/2006/customXml" ds:itemID="{796B8893-CC7C-4014-83E0-84EA3BB87EFC}"/>
</file>

<file path=docProps/app.xml><?xml version="1.0" encoding="utf-8"?>
<Properties xmlns="http://schemas.openxmlformats.org/officeDocument/2006/extended-properties" xmlns:vt="http://schemas.openxmlformats.org/officeDocument/2006/docPropsVTypes">
  <Template>default template.potx</Template>
  <TotalTime>27</TotalTime>
  <Words>7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template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keywords/>
  <cp:lastModifiedBy>Mike</cp:lastModifiedBy>
  <cp:revision>4</cp:revision>
  <dcterms:created xsi:type="dcterms:W3CDTF">2013-08-14T00:15:13Z</dcterms:created>
  <dcterms:modified xsi:type="dcterms:W3CDTF">2015-10-09T18:01:38Z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0x010102008157BABFBCF3A14A9C1561F0CE01F34F</vt:lpwstr>
  </property>
</Properties>
</file>